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32"/>
  </p:notesMasterIdLst>
  <p:sldIdLst>
    <p:sldId id="1243" r:id="rId4"/>
    <p:sldId id="1245" r:id="rId5"/>
    <p:sldId id="1244" r:id="rId6"/>
    <p:sldId id="1246" r:id="rId7"/>
    <p:sldId id="1240" r:id="rId8"/>
    <p:sldId id="1241" r:id="rId9"/>
    <p:sldId id="1242" r:id="rId10"/>
    <p:sldId id="262" r:id="rId11"/>
    <p:sldId id="263" r:id="rId12"/>
    <p:sldId id="1247" r:id="rId13"/>
    <p:sldId id="264" r:id="rId14"/>
    <p:sldId id="323" r:id="rId15"/>
    <p:sldId id="1238" r:id="rId16"/>
    <p:sldId id="1234" r:id="rId17"/>
    <p:sldId id="1237" r:id="rId18"/>
    <p:sldId id="631" r:id="rId19"/>
    <p:sldId id="530" r:id="rId20"/>
    <p:sldId id="284" r:id="rId21"/>
    <p:sldId id="1248" r:id="rId22"/>
    <p:sldId id="1232" r:id="rId23"/>
    <p:sldId id="1249" r:id="rId24"/>
    <p:sldId id="321" r:id="rId25"/>
    <p:sldId id="322" r:id="rId26"/>
    <p:sldId id="296" r:id="rId27"/>
    <p:sldId id="273" r:id="rId28"/>
    <p:sldId id="1235" r:id="rId29"/>
    <p:sldId id="1233" r:id="rId30"/>
    <p:sldId id="27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76" autoAdjust="0"/>
    <p:restoredTop sz="75442" autoAdjust="0"/>
  </p:normalViewPr>
  <p:slideViewPr>
    <p:cSldViewPr snapToGrid="0">
      <p:cViewPr varScale="1">
        <p:scale>
          <a:sx n="93" d="100"/>
          <a:sy n="93" d="100"/>
        </p:scale>
        <p:origin x="211" y="82"/>
      </p:cViewPr>
      <p:guideLst/>
    </p:cSldViewPr>
  </p:slideViewPr>
  <p:notesTextViewPr>
    <p:cViewPr>
      <p:scale>
        <a:sx n="3" d="2"/>
        <a:sy n="3" d="2"/>
      </p:scale>
      <p:origin x="0" y="0"/>
    </p:cViewPr>
  </p:notesTextViewPr>
  <p:sorterViewPr>
    <p:cViewPr>
      <p:scale>
        <a:sx n="100" d="100"/>
        <a:sy n="100" d="100"/>
      </p:scale>
      <p:origin x="0" y="-488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theme" Target="theme/theme1.xml"/><Relationship Id="rId8" Type="http://schemas.openxmlformats.org/officeDocument/2006/relationships/slide" Target="slides/slide5.xml"/></Relationships>
</file>

<file path=ppt/media/image1.png>
</file>

<file path=ppt/media/image10.png>
</file>

<file path=ppt/media/image11.png>
</file>

<file path=ppt/media/image12.png>
</file>

<file path=ppt/media/image13.jpe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42E6B9-34AA-4007-AB2A-C74616727F3F}" type="datetimeFigureOut">
              <a:rPr lang="en-US" smtClean="0"/>
              <a:t>4/15/2025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6E8408-5EBC-4B76-972F-05DD94760550}" type="slidenum">
              <a:rPr lang="en-US" smtClean="0"/>
              <a:t>‹#›</a:t>
            </a:fld>
            <a:endParaRPr lang="en-US"/>
          </a:p>
        </p:txBody>
      </p:sp>
    </p:spTree>
    <p:extLst>
      <p:ext uri="{BB962C8B-B14F-4D97-AF65-F5344CB8AC3E}">
        <p14:creationId xmlns:p14="http://schemas.microsoft.com/office/powerpoint/2010/main" val="23827803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are technology and science similar? How are they different?</a:t>
            </a:r>
          </a:p>
        </p:txBody>
      </p:sp>
      <p:sp>
        <p:nvSpPr>
          <p:cNvPr id="4" name="Slide Number Placeholder 3"/>
          <p:cNvSpPr>
            <a:spLocks noGrp="1"/>
          </p:cNvSpPr>
          <p:nvPr>
            <p:ph type="sldNum" sz="quarter" idx="5"/>
          </p:nvPr>
        </p:nvSpPr>
        <p:spPr/>
        <p:txBody>
          <a:bodyPr/>
          <a:lstStyle/>
          <a:p>
            <a:fld id="{4D6E8408-5EBC-4B76-972F-05DD94760550}" type="slidenum">
              <a:rPr lang="en-US" smtClean="0"/>
              <a:t>1</a:t>
            </a:fld>
            <a:endParaRPr lang="en-US"/>
          </a:p>
        </p:txBody>
      </p:sp>
    </p:spTree>
    <p:extLst>
      <p:ext uri="{BB962C8B-B14F-4D97-AF65-F5344CB8AC3E}">
        <p14:creationId xmlns:p14="http://schemas.microsoft.com/office/powerpoint/2010/main" val="879835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Does Technology Development make use of testable ideas?</a:t>
            </a:r>
          </a:p>
        </p:txBody>
      </p:sp>
      <p:sp>
        <p:nvSpPr>
          <p:cNvPr id="4" name="Slide Number Placeholder 3"/>
          <p:cNvSpPr>
            <a:spLocks noGrp="1"/>
          </p:cNvSpPr>
          <p:nvPr>
            <p:ph type="sldNum" sz="quarter" idx="5"/>
          </p:nvPr>
        </p:nvSpPr>
        <p:spPr/>
        <p:txBody>
          <a:bodyPr/>
          <a:lstStyle/>
          <a:p>
            <a:fld id="{4D6E8408-5EBC-4B76-972F-05DD94760550}" type="slidenum">
              <a:rPr lang="en-US" smtClean="0"/>
              <a:t>6</a:t>
            </a:fld>
            <a:endParaRPr lang="en-US"/>
          </a:p>
        </p:txBody>
      </p:sp>
    </p:spTree>
    <p:extLst>
      <p:ext uri="{BB962C8B-B14F-4D97-AF65-F5344CB8AC3E}">
        <p14:creationId xmlns:p14="http://schemas.microsoft.com/office/powerpoint/2010/main" val="11034886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1C090ACB-B9FE-4443-8230-8928766F2B2D}" type="slidenum">
              <a:rPr lang="en-US" smtClean="0"/>
              <a:t>16</a:t>
            </a:fld>
            <a:endParaRPr lang="en-US"/>
          </a:p>
        </p:txBody>
      </p:sp>
    </p:spTree>
    <p:extLst>
      <p:ext uri="{BB962C8B-B14F-4D97-AF65-F5344CB8AC3E}">
        <p14:creationId xmlns:p14="http://schemas.microsoft.com/office/powerpoint/2010/main" val="4159876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1C090ACB-B9FE-4443-8230-8928766F2B2D}" type="slidenum">
              <a:rPr lang="en-US" smtClean="0"/>
              <a:t>17</a:t>
            </a:fld>
            <a:endParaRPr lang="en-US"/>
          </a:p>
        </p:txBody>
      </p:sp>
    </p:spTree>
    <p:extLst>
      <p:ext uri="{BB962C8B-B14F-4D97-AF65-F5344CB8AC3E}">
        <p14:creationId xmlns:p14="http://schemas.microsoft.com/office/powerpoint/2010/main" val="22715131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b="1" dirty="0"/>
              <a:t>Euchromatin:</a:t>
            </a:r>
            <a:endParaRPr lang="en-US" dirty="0"/>
          </a:p>
          <a:p>
            <a:pPr>
              <a:buFont typeface="Arial" panose="020B0604020202020204" pitchFamily="34" charset="0"/>
              <a:buChar char="•"/>
            </a:pPr>
            <a:r>
              <a:rPr lang="en-US" dirty="0"/>
              <a:t>Loosely packed, less condensed form of chromatin</a:t>
            </a:r>
          </a:p>
          <a:p>
            <a:pPr>
              <a:buFont typeface="Arial" panose="020B0604020202020204" pitchFamily="34" charset="0"/>
              <a:buChar char="•"/>
            </a:pPr>
            <a:r>
              <a:rPr lang="en-US" dirty="0"/>
              <a:t>Genetically active and accessible to transcription machinery</a:t>
            </a:r>
          </a:p>
          <a:p>
            <a:pPr>
              <a:buFont typeface="Arial" panose="020B0604020202020204" pitchFamily="34" charset="0"/>
              <a:buChar char="•"/>
            </a:pPr>
            <a:r>
              <a:rPr lang="en-US" dirty="0"/>
              <a:t>Contains most actively transcribed genes</a:t>
            </a:r>
          </a:p>
          <a:p>
            <a:pPr>
              <a:buFont typeface="Arial" panose="020B0604020202020204" pitchFamily="34" charset="0"/>
              <a:buChar char="•"/>
            </a:pPr>
            <a:r>
              <a:rPr lang="en-US" dirty="0"/>
              <a:t>Typically found in the inner regions of the nucleus</a:t>
            </a:r>
          </a:p>
          <a:p>
            <a:pPr>
              <a:buFont typeface="Arial" panose="020B0604020202020204" pitchFamily="34" charset="0"/>
              <a:buChar char="•"/>
            </a:pPr>
            <a:r>
              <a:rPr lang="en-US" dirty="0"/>
              <a:t>Stains lightly with basic dyes due to its open structure</a:t>
            </a:r>
          </a:p>
          <a:p>
            <a:pPr>
              <a:buFont typeface="Arial" panose="020B0604020202020204" pitchFamily="34" charset="0"/>
              <a:buChar char="•"/>
            </a:pPr>
            <a:r>
              <a:rPr lang="en-US" dirty="0"/>
              <a:t>Replicates earlier during S phase of the cell cycle</a:t>
            </a:r>
          </a:p>
          <a:p>
            <a:pPr>
              <a:buFont typeface="Arial" panose="020B0604020202020204" pitchFamily="34" charset="0"/>
              <a:buChar char="•"/>
            </a:pPr>
            <a:r>
              <a:rPr lang="en-US" dirty="0"/>
              <a:t>Rich in gene-dense regions and associated with active histone modifications (like H3K4me3 and acetylation marks)</a:t>
            </a:r>
          </a:p>
          <a:p>
            <a:pPr>
              <a:buNone/>
            </a:pPr>
            <a:r>
              <a:rPr lang="en-US" b="1" dirty="0"/>
              <a:t>Heterochromatin:</a:t>
            </a:r>
            <a:endParaRPr lang="en-US" dirty="0"/>
          </a:p>
          <a:p>
            <a:pPr>
              <a:buFont typeface="Arial" panose="020B0604020202020204" pitchFamily="34" charset="0"/>
              <a:buChar char="•"/>
            </a:pPr>
            <a:r>
              <a:rPr lang="en-US" dirty="0"/>
              <a:t>Tightly packed, highly condensed form of chromatin</a:t>
            </a:r>
          </a:p>
          <a:p>
            <a:pPr>
              <a:buFont typeface="Arial" panose="020B0604020202020204" pitchFamily="34" charset="0"/>
              <a:buChar char="•"/>
            </a:pPr>
            <a:r>
              <a:rPr lang="en-US" dirty="0"/>
              <a:t>Genetically inactive or has reduced transcriptional activity</a:t>
            </a:r>
          </a:p>
          <a:p>
            <a:pPr>
              <a:buFont typeface="Arial" panose="020B0604020202020204" pitchFamily="34" charset="0"/>
              <a:buChar char="•"/>
            </a:pPr>
            <a:r>
              <a:rPr lang="en-US" dirty="0"/>
              <a:t>Contains fewer genes and more repetitive DNA sequences</a:t>
            </a:r>
          </a:p>
          <a:p>
            <a:pPr>
              <a:buFont typeface="Arial" panose="020B0604020202020204" pitchFamily="34" charset="0"/>
              <a:buChar char="•"/>
            </a:pPr>
            <a:r>
              <a:rPr lang="en-US" dirty="0"/>
              <a:t>Often located near the nuclear periphery or nucleolus</a:t>
            </a:r>
          </a:p>
          <a:p>
            <a:pPr>
              <a:buFont typeface="Arial" panose="020B0604020202020204" pitchFamily="34" charset="0"/>
              <a:buChar char="•"/>
            </a:pPr>
            <a:r>
              <a:rPr lang="en-US" dirty="0"/>
              <a:t>Stains darkly with basic dyes due to its condensed nature</a:t>
            </a:r>
          </a:p>
          <a:p>
            <a:pPr>
              <a:buFont typeface="Arial" panose="020B0604020202020204" pitchFamily="34" charset="0"/>
              <a:buChar char="•"/>
            </a:pPr>
            <a:r>
              <a:rPr lang="en-US" dirty="0"/>
              <a:t>Replicates later during S phase of the cell cycle</a:t>
            </a:r>
          </a:p>
          <a:p>
            <a:pPr>
              <a:buFont typeface="Arial" panose="020B0604020202020204" pitchFamily="34" charset="0"/>
              <a:buChar char="•"/>
            </a:pPr>
            <a:r>
              <a:rPr lang="en-US" dirty="0"/>
              <a:t>Associated with repressive histone modifications (like H3K9me3 and H3K27me3)</a:t>
            </a:r>
          </a:p>
          <a:p>
            <a:endParaRPr lang="en-US" dirty="0"/>
          </a:p>
        </p:txBody>
      </p:sp>
      <p:sp>
        <p:nvSpPr>
          <p:cNvPr id="4" name="Slide Number Placeholder 3"/>
          <p:cNvSpPr>
            <a:spLocks noGrp="1"/>
          </p:cNvSpPr>
          <p:nvPr>
            <p:ph type="sldNum" sz="quarter" idx="5"/>
          </p:nvPr>
        </p:nvSpPr>
        <p:spPr/>
        <p:txBody>
          <a:bodyPr/>
          <a:lstStyle/>
          <a:p>
            <a:fld id="{4D6E8408-5EBC-4B76-972F-05DD94760550}" type="slidenum">
              <a:rPr lang="en-US" smtClean="0"/>
              <a:t>19</a:t>
            </a:fld>
            <a:endParaRPr lang="en-US"/>
          </a:p>
        </p:txBody>
      </p:sp>
    </p:spTree>
    <p:extLst>
      <p:ext uri="{BB962C8B-B14F-4D97-AF65-F5344CB8AC3E}">
        <p14:creationId xmlns:p14="http://schemas.microsoft.com/office/powerpoint/2010/main" val="25453574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6E8408-5EBC-4B76-972F-05DD94760550}" type="slidenum">
              <a:rPr lang="en-US" smtClean="0"/>
              <a:t>26</a:t>
            </a:fld>
            <a:endParaRPr lang="en-US"/>
          </a:p>
        </p:txBody>
      </p:sp>
    </p:spTree>
    <p:extLst>
      <p:ext uri="{BB962C8B-B14F-4D97-AF65-F5344CB8AC3E}">
        <p14:creationId xmlns:p14="http://schemas.microsoft.com/office/powerpoint/2010/main" val="1328072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4E546-1DC9-433B-95C3-36BB7BF76E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5D4FBD-76E8-4BF6-AE61-EC727A8654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D1C89E9-E048-4A56-BD6F-ED9B2B3B3D75}"/>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5" name="Footer Placeholder 4">
            <a:extLst>
              <a:ext uri="{FF2B5EF4-FFF2-40B4-BE49-F238E27FC236}">
                <a16:creationId xmlns:a16="http://schemas.microsoft.com/office/drawing/2014/main" id="{2E8906CF-DFDB-49F4-9212-5E22A4EA42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01A098-B2A1-451B-B364-7206DFD74189}"/>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39719366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0A1CB-3F10-4A2B-902D-D89C7CE095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514081-E344-4001-B534-C224D7AE5D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C7845B-3491-4135-AFCE-46ACD711BC82}"/>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5" name="Footer Placeholder 4">
            <a:extLst>
              <a:ext uri="{FF2B5EF4-FFF2-40B4-BE49-F238E27FC236}">
                <a16:creationId xmlns:a16="http://schemas.microsoft.com/office/drawing/2014/main" id="{3FFA26C6-2091-42AA-B81E-619A211BC5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8C3F34-277B-4907-922E-E9453B5A6A19}"/>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470711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DD9D05-BBEA-4E34-A2AC-9360C9C4DF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2B4753-E246-4361-A7E1-58E80295F8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CA4D5-EB8B-445F-AE5B-70279FDE1943}"/>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5" name="Footer Placeholder 4">
            <a:extLst>
              <a:ext uri="{FF2B5EF4-FFF2-40B4-BE49-F238E27FC236}">
                <a16:creationId xmlns:a16="http://schemas.microsoft.com/office/drawing/2014/main" id="{9F4C3A42-8612-447C-8FC9-6B31663B33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5177AF-F750-4CF2-9C7B-8B05FB98A20B}"/>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963685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F30E1498-1B28-4B3D-9CE9-955F23CC86E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3EDBBA3-F882-46BA-82BE-BE4B77DEE15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84758FF-1923-45DA-816F-0FA79F783B4A}"/>
              </a:ext>
            </a:extLst>
          </p:cNvPr>
          <p:cNvSpPr>
            <a:spLocks noGrp="1" noChangeArrowheads="1"/>
          </p:cNvSpPr>
          <p:nvPr>
            <p:ph type="sldNum" sz="quarter" idx="12"/>
          </p:nvPr>
        </p:nvSpPr>
        <p:spPr>
          <a:ln/>
        </p:spPr>
        <p:txBody>
          <a:bodyPr/>
          <a:lstStyle>
            <a:lvl1pPr>
              <a:defRPr/>
            </a:lvl1pPr>
          </a:lstStyle>
          <a:p>
            <a:fld id="{8B21D227-C7F1-4338-805A-4B431FD90EE3}" type="slidenum">
              <a:rPr lang="en-US" altLang="en-US"/>
              <a:pPr/>
              <a:t>‹#›</a:t>
            </a:fld>
            <a:endParaRPr lang="en-US" altLang="en-US"/>
          </a:p>
        </p:txBody>
      </p:sp>
    </p:spTree>
    <p:extLst>
      <p:ext uri="{BB962C8B-B14F-4D97-AF65-F5344CB8AC3E}">
        <p14:creationId xmlns:p14="http://schemas.microsoft.com/office/powerpoint/2010/main" val="11530510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B5F72009-245E-4A58-8FF2-17A9FCB574A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942A282-1ACE-4BA3-AA60-672F199F901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E4E022D2-9983-41A7-8AE1-6745601A8B2E}"/>
              </a:ext>
            </a:extLst>
          </p:cNvPr>
          <p:cNvSpPr>
            <a:spLocks noGrp="1" noChangeArrowheads="1"/>
          </p:cNvSpPr>
          <p:nvPr>
            <p:ph type="sldNum" sz="quarter" idx="12"/>
          </p:nvPr>
        </p:nvSpPr>
        <p:spPr>
          <a:ln/>
        </p:spPr>
        <p:txBody>
          <a:bodyPr/>
          <a:lstStyle>
            <a:lvl1pPr>
              <a:defRPr/>
            </a:lvl1pPr>
          </a:lstStyle>
          <a:p>
            <a:fld id="{E456319B-C7A1-46C4-8A4C-468C1BCCA321}" type="slidenum">
              <a:rPr lang="en-US" altLang="en-US"/>
              <a:pPr/>
              <a:t>‹#›</a:t>
            </a:fld>
            <a:endParaRPr lang="en-US" altLang="en-US"/>
          </a:p>
        </p:txBody>
      </p:sp>
    </p:spTree>
    <p:extLst>
      <p:ext uri="{BB962C8B-B14F-4D97-AF65-F5344CB8AC3E}">
        <p14:creationId xmlns:p14="http://schemas.microsoft.com/office/powerpoint/2010/main" val="37408162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80546EA1-8D8E-41B9-A2F2-7BE33C156263}"/>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778DC938-5728-47A4-8862-92AF89B70B8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F378194-CD35-4799-ABBF-2EF7391560C5}"/>
              </a:ext>
            </a:extLst>
          </p:cNvPr>
          <p:cNvSpPr>
            <a:spLocks noGrp="1" noChangeArrowheads="1"/>
          </p:cNvSpPr>
          <p:nvPr>
            <p:ph type="sldNum" sz="quarter" idx="12"/>
          </p:nvPr>
        </p:nvSpPr>
        <p:spPr>
          <a:ln/>
        </p:spPr>
        <p:txBody>
          <a:bodyPr/>
          <a:lstStyle>
            <a:lvl1pPr>
              <a:defRPr/>
            </a:lvl1pPr>
          </a:lstStyle>
          <a:p>
            <a:fld id="{46680135-CA22-41C5-A071-71821C648DE3}" type="slidenum">
              <a:rPr lang="en-US" altLang="en-US"/>
              <a:pPr/>
              <a:t>‹#›</a:t>
            </a:fld>
            <a:endParaRPr lang="en-US" altLang="en-US"/>
          </a:p>
        </p:txBody>
      </p:sp>
    </p:spTree>
    <p:extLst>
      <p:ext uri="{BB962C8B-B14F-4D97-AF65-F5344CB8AC3E}">
        <p14:creationId xmlns:p14="http://schemas.microsoft.com/office/powerpoint/2010/main" val="26630394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493E9112-360A-4CA9-89A2-D1D5E1DFFCBA}"/>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C902EBB-FF97-4473-B5E8-D808FEA82B6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3D2F7A5A-3A96-4651-B619-940A676BABF6}"/>
              </a:ext>
            </a:extLst>
          </p:cNvPr>
          <p:cNvSpPr>
            <a:spLocks noGrp="1" noChangeArrowheads="1"/>
          </p:cNvSpPr>
          <p:nvPr>
            <p:ph type="sldNum" sz="quarter" idx="12"/>
          </p:nvPr>
        </p:nvSpPr>
        <p:spPr>
          <a:ln/>
        </p:spPr>
        <p:txBody>
          <a:bodyPr/>
          <a:lstStyle>
            <a:lvl1pPr>
              <a:defRPr/>
            </a:lvl1pPr>
          </a:lstStyle>
          <a:p>
            <a:fld id="{3C038BCB-9D2C-4C50-B46A-2A218B54F4F5}" type="slidenum">
              <a:rPr lang="en-US" altLang="en-US"/>
              <a:pPr/>
              <a:t>‹#›</a:t>
            </a:fld>
            <a:endParaRPr lang="en-US" altLang="en-US"/>
          </a:p>
        </p:txBody>
      </p:sp>
    </p:spTree>
    <p:extLst>
      <p:ext uri="{BB962C8B-B14F-4D97-AF65-F5344CB8AC3E}">
        <p14:creationId xmlns:p14="http://schemas.microsoft.com/office/powerpoint/2010/main" val="2730289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FFDD0270-B030-4899-A52C-86689EAC0CAF}"/>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FEFAC9C8-1646-436E-A91C-6E612C4D881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521781F5-8E50-4CB1-8D92-8518435928F2}"/>
              </a:ext>
            </a:extLst>
          </p:cNvPr>
          <p:cNvSpPr>
            <a:spLocks noGrp="1" noChangeArrowheads="1"/>
          </p:cNvSpPr>
          <p:nvPr>
            <p:ph type="sldNum" sz="quarter" idx="12"/>
          </p:nvPr>
        </p:nvSpPr>
        <p:spPr>
          <a:ln/>
        </p:spPr>
        <p:txBody>
          <a:bodyPr/>
          <a:lstStyle>
            <a:lvl1pPr>
              <a:defRPr/>
            </a:lvl1pPr>
          </a:lstStyle>
          <a:p>
            <a:fld id="{B87F9187-12FE-46A2-AD5B-079E52130A0F}" type="slidenum">
              <a:rPr lang="en-US" altLang="en-US"/>
              <a:pPr/>
              <a:t>‹#›</a:t>
            </a:fld>
            <a:endParaRPr lang="en-US" altLang="en-US"/>
          </a:p>
        </p:txBody>
      </p:sp>
    </p:spTree>
    <p:extLst>
      <p:ext uri="{BB962C8B-B14F-4D97-AF65-F5344CB8AC3E}">
        <p14:creationId xmlns:p14="http://schemas.microsoft.com/office/powerpoint/2010/main" val="32076910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7FA9083A-69D9-4455-A390-DE199C5C5133}"/>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4EE92192-09FB-4F26-8483-AB28CA57AF0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3B41364D-8E25-4B71-8B88-1BA8CCD129F3}"/>
              </a:ext>
            </a:extLst>
          </p:cNvPr>
          <p:cNvSpPr>
            <a:spLocks noGrp="1" noChangeArrowheads="1"/>
          </p:cNvSpPr>
          <p:nvPr>
            <p:ph type="sldNum" sz="quarter" idx="12"/>
          </p:nvPr>
        </p:nvSpPr>
        <p:spPr>
          <a:ln/>
        </p:spPr>
        <p:txBody>
          <a:bodyPr/>
          <a:lstStyle>
            <a:lvl1pPr>
              <a:defRPr/>
            </a:lvl1pPr>
          </a:lstStyle>
          <a:p>
            <a:fld id="{9DD5FB2F-D951-4A2D-8863-2158E03F50A9}" type="slidenum">
              <a:rPr lang="en-US" altLang="en-US"/>
              <a:pPr/>
              <a:t>‹#›</a:t>
            </a:fld>
            <a:endParaRPr lang="en-US" altLang="en-US"/>
          </a:p>
        </p:txBody>
      </p:sp>
    </p:spTree>
    <p:extLst>
      <p:ext uri="{BB962C8B-B14F-4D97-AF65-F5344CB8AC3E}">
        <p14:creationId xmlns:p14="http://schemas.microsoft.com/office/powerpoint/2010/main" val="21454416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D65DD790-2F82-490A-BC08-FA991C1F39E7}"/>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B0FCDD4C-FB58-4538-82DD-5C6CD3BE260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F1866E52-618E-4B13-BFA3-64BDD590F464}"/>
              </a:ext>
            </a:extLst>
          </p:cNvPr>
          <p:cNvSpPr>
            <a:spLocks noGrp="1" noChangeArrowheads="1"/>
          </p:cNvSpPr>
          <p:nvPr>
            <p:ph type="sldNum" sz="quarter" idx="12"/>
          </p:nvPr>
        </p:nvSpPr>
        <p:spPr>
          <a:ln/>
        </p:spPr>
        <p:txBody>
          <a:bodyPr/>
          <a:lstStyle>
            <a:lvl1pPr>
              <a:defRPr/>
            </a:lvl1pPr>
          </a:lstStyle>
          <a:p>
            <a:fld id="{38E392C0-EF0F-43E7-9DE5-870E3D0FE49E}" type="slidenum">
              <a:rPr lang="en-US" altLang="en-US"/>
              <a:pPr/>
              <a:t>‹#›</a:t>
            </a:fld>
            <a:endParaRPr lang="en-US" altLang="en-US"/>
          </a:p>
        </p:txBody>
      </p:sp>
    </p:spTree>
    <p:extLst>
      <p:ext uri="{BB962C8B-B14F-4D97-AF65-F5344CB8AC3E}">
        <p14:creationId xmlns:p14="http://schemas.microsoft.com/office/powerpoint/2010/main" val="30427068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6F34F95B-F579-4B1B-8A15-1118DE41D220}"/>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1F8BEFA4-7143-4EB2-90DA-F10F4FAE321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D30C3FAD-ACA0-44E9-95DD-D805F7E6832D}"/>
              </a:ext>
            </a:extLst>
          </p:cNvPr>
          <p:cNvSpPr>
            <a:spLocks noGrp="1" noChangeArrowheads="1"/>
          </p:cNvSpPr>
          <p:nvPr>
            <p:ph type="sldNum" sz="quarter" idx="12"/>
          </p:nvPr>
        </p:nvSpPr>
        <p:spPr>
          <a:ln/>
        </p:spPr>
        <p:txBody>
          <a:bodyPr/>
          <a:lstStyle>
            <a:lvl1pPr>
              <a:defRPr/>
            </a:lvl1pPr>
          </a:lstStyle>
          <a:p>
            <a:fld id="{B2F13A79-B34D-45A0-804C-D31B5088ADE3}" type="slidenum">
              <a:rPr lang="en-US" altLang="en-US"/>
              <a:pPr/>
              <a:t>‹#›</a:t>
            </a:fld>
            <a:endParaRPr lang="en-US" altLang="en-US"/>
          </a:p>
        </p:txBody>
      </p:sp>
    </p:spTree>
    <p:extLst>
      <p:ext uri="{BB962C8B-B14F-4D97-AF65-F5344CB8AC3E}">
        <p14:creationId xmlns:p14="http://schemas.microsoft.com/office/powerpoint/2010/main" val="1231154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16557-F742-442E-8F1D-0EF9ED7DBD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304AB2-DED5-4FAE-9F9F-6D6F90B87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F12E6B-31FA-47B8-B55D-A1E5A8E30B38}"/>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5" name="Footer Placeholder 4">
            <a:extLst>
              <a:ext uri="{FF2B5EF4-FFF2-40B4-BE49-F238E27FC236}">
                <a16:creationId xmlns:a16="http://schemas.microsoft.com/office/drawing/2014/main" id="{5F732506-EA35-4C6E-91CF-4CE7E9C58E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738920-B28F-4E87-91FA-E3F6BB918CD5}"/>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29513271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A409889A-B607-4C42-8CD1-64D429596629}"/>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B07354D-E9E6-43D2-BCD4-1071D998CA7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E37968B-14AA-46B8-BE9B-86A1904B0FB8}"/>
              </a:ext>
            </a:extLst>
          </p:cNvPr>
          <p:cNvSpPr>
            <a:spLocks noGrp="1" noChangeArrowheads="1"/>
          </p:cNvSpPr>
          <p:nvPr>
            <p:ph type="sldNum" sz="quarter" idx="12"/>
          </p:nvPr>
        </p:nvSpPr>
        <p:spPr>
          <a:ln/>
        </p:spPr>
        <p:txBody>
          <a:bodyPr/>
          <a:lstStyle>
            <a:lvl1pPr>
              <a:defRPr/>
            </a:lvl1pPr>
          </a:lstStyle>
          <a:p>
            <a:fld id="{F22300CD-6BBA-41C7-88A0-722AC7347DC8}" type="slidenum">
              <a:rPr lang="en-US" altLang="en-US"/>
              <a:pPr/>
              <a:t>‹#›</a:t>
            </a:fld>
            <a:endParaRPr lang="en-US" altLang="en-US"/>
          </a:p>
        </p:txBody>
      </p:sp>
    </p:spTree>
    <p:extLst>
      <p:ext uri="{BB962C8B-B14F-4D97-AF65-F5344CB8AC3E}">
        <p14:creationId xmlns:p14="http://schemas.microsoft.com/office/powerpoint/2010/main" val="34273125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70D5AA40-0CCA-47E1-82AA-4399419C8BA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0F3C934-4A8F-457C-A6E0-647C8C5CA3B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C710A46F-1AB8-4513-B839-1430CD1202DD}"/>
              </a:ext>
            </a:extLst>
          </p:cNvPr>
          <p:cNvSpPr>
            <a:spLocks noGrp="1" noChangeArrowheads="1"/>
          </p:cNvSpPr>
          <p:nvPr>
            <p:ph type="sldNum" sz="quarter" idx="12"/>
          </p:nvPr>
        </p:nvSpPr>
        <p:spPr>
          <a:ln/>
        </p:spPr>
        <p:txBody>
          <a:bodyPr/>
          <a:lstStyle>
            <a:lvl1pPr>
              <a:defRPr/>
            </a:lvl1pPr>
          </a:lstStyle>
          <a:p>
            <a:fld id="{D8DBE562-CCEB-4FF5-8EFE-B083C5DF02A2}" type="slidenum">
              <a:rPr lang="en-US" altLang="en-US"/>
              <a:pPr/>
              <a:t>‹#›</a:t>
            </a:fld>
            <a:endParaRPr lang="en-US" altLang="en-US"/>
          </a:p>
        </p:txBody>
      </p:sp>
    </p:spTree>
    <p:extLst>
      <p:ext uri="{BB962C8B-B14F-4D97-AF65-F5344CB8AC3E}">
        <p14:creationId xmlns:p14="http://schemas.microsoft.com/office/powerpoint/2010/main" val="33658350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2E8C7AE-ED94-488A-BBC4-744FDCBD1B4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AEBBB7EF-CBD4-42E9-96FF-B234F970C35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3C65FC6-11A7-4E39-B1A0-A802F2398DFA}"/>
              </a:ext>
            </a:extLst>
          </p:cNvPr>
          <p:cNvSpPr>
            <a:spLocks noGrp="1" noChangeArrowheads="1"/>
          </p:cNvSpPr>
          <p:nvPr>
            <p:ph type="sldNum" sz="quarter" idx="12"/>
          </p:nvPr>
        </p:nvSpPr>
        <p:spPr>
          <a:ln/>
        </p:spPr>
        <p:txBody>
          <a:bodyPr/>
          <a:lstStyle>
            <a:lvl1pPr>
              <a:defRPr/>
            </a:lvl1pPr>
          </a:lstStyle>
          <a:p>
            <a:fld id="{0E9EC786-46BF-4035-8039-FA9C7CC5D94C}" type="slidenum">
              <a:rPr lang="en-US" altLang="en-US"/>
              <a:pPr/>
              <a:t>‹#›</a:t>
            </a:fld>
            <a:endParaRPr lang="en-US" altLang="en-US"/>
          </a:p>
        </p:txBody>
      </p:sp>
    </p:spTree>
    <p:extLst>
      <p:ext uri="{BB962C8B-B14F-4D97-AF65-F5344CB8AC3E}">
        <p14:creationId xmlns:p14="http://schemas.microsoft.com/office/powerpoint/2010/main" val="39864085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4941478E-8B13-4F93-9C50-4F866B670888}"/>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A98561A-E875-4274-BA74-EAE1A08BACF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9214A5A-76FE-4814-A193-33B2BAA8E397}"/>
              </a:ext>
            </a:extLst>
          </p:cNvPr>
          <p:cNvSpPr>
            <a:spLocks noGrp="1" noChangeArrowheads="1"/>
          </p:cNvSpPr>
          <p:nvPr>
            <p:ph type="sldNum" sz="quarter" idx="12"/>
          </p:nvPr>
        </p:nvSpPr>
        <p:spPr>
          <a:ln/>
        </p:spPr>
        <p:txBody>
          <a:bodyPr/>
          <a:lstStyle>
            <a:lvl1pPr>
              <a:defRPr/>
            </a:lvl1pPr>
          </a:lstStyle>
          <a:p>
            <a:fld id="{8FF8D7E7-6E6F-43DC-BF31-91F82DCBBD7A}" type="slidenum">
              <a:rPr lang="en-US" altLang="en-US"/>
              <a:pPr/>
              <a:t>‹#›</a:t>
            </a:fld>
            <a:endParaRPr lang="en-US" altLang="en-US"/>
          </a:p>
        </p:txBody>
      </p:sp>
    </p:spTree>
    <p:extLst>
      <p:ext uri="{BB962C8B-B14F-4D97-AF65-F5344CB8AC3E}">
        <p14:creationId xmlns:p14="http://schemas.microsoft.com/office/powerpoint/2010/main" val="33612390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03F41EBE-B69D-47AE-87A1-FE84068DF62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D51AD48-EFDF-41CC-98B4-2813ABA644F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E3C3808-6CB1-4056-894B-C1900C8CD9C2}"/>
              </a:ext>
            </a:extLst>
          </p:cNvPr>
          <p:cNvSpPr>
            <a:spLocks noGrp="1" noChangeArrowheads="1"/>
          </p:cNvSpPr>
          <p:nvPr>
            <p:ph type="sldNum" sz="quarter" idx="12"/>
          </p:nvPr>
        </p:nvSpPr>
        <p:spPr>
          <a:ln/>
        </p:spPr>
        <p:txBody>
          <a:bodyPr/>
          <a:lstStyle>
            <a:lvl1pPr>
              <a:defRPr/>
            </a:lvl1pPr>
          </a:lstStyle>
          <a:p>
            <a:fld id="{73D2BC24-2FFF-4244-AA6E-9F239597B139}" type="slidenum">
              <a:rPr lang="en-US" altLang="en-US"/>
              <a:pPr/>
              <a:t>‹#›</a:t>
            </a:fld>
            <a:endParaRPr lang="en-US" altLang="en-US"/>
          </a:p>
        </p:txBody>
      </p:sp>
    </p:spTree>
    <p:extLst>
      <p:ext uri="{BB962C8B-B14F-4D97-AF65-F5344CB8AC3E}">
        <p14:creationId xmlns:p14="http://schemas.microsoft.com/office/powerpoint/2010/main" val="19714684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A541C174-6ABA-4AE6-BB0C-68D7DDC6A0F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7EBA325A-BC2B-4800-A5F4-88F49E3F724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5D2ECF1D-3C65-439F-A7D3-4E0D2BF03C45}"/>
              </a:ext>
            </a:extLst>
          </p:cNvPr>
          <p:cNvSpPr>
            <a:spLocks noGrp="1" noChangeArrowheads="1"/>
          </p:cNvSpPr>
          <p:nvPr>
            <p:ph type="sldNum" sz="quarter" idx="12"/>
          </p:nvPr>
        </p:nvSpPr>
        <p:spPr>
          <a:ln/>
        </p:spPr>
        <p:txBody>
          <a:bodyPr/>
          <a:lstStyle>
            <a:lvl1pPr>
              <a:defRPr/>
            </a:lvl1pPr>
          </a:lstStyle>
          <a:p>
            <a:fld id="{4C576259-EF48-4081-BC64-1045ACB971F7}" type="slidenum">
              <a:rPr lang="en-US" altLang="en-US"/>
              <a:pPr/>
              <a:t>‹#›</a:t>
            </a:fld>
            <a:endParaRPr lang="en-US" altLang="en-US"/>
          </a:p>
        </p:txBody>
      </p:sp>
    </p:spTree>
    <p:extLst>
      <p:ext uri="{BB962C8B-B14F-4D97-AF65-F5344CB8AC3E}">
        <p14:creationId xmlns:p14="http://schemas.microsoft.com/office/powerpoint/2010/main" val="25161502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44DBA8A0-D244-407E-93BB-AD000595D887}"/>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8F53415C-03FA-4864-96B7-18A5A6550D8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DEE7CB75-8E6C-40D1-AE8D-C8E1BA7D508F}"/>
              </a:ext>
            </a:extLst>
          </p:cNvPr>
          <p:cNvSpPr>
            <a:spLocks noGrp="1" noChangeArrowheads="1"/>
          </p:cNvSpPr>
          <p:nvPr>
            <p:ph type="sldNum" sz="quarter" idx="12"/>
          </p:nvPr>
        </p:nvSpPr>
        <p:spPr>
          <a:ln/>
        </p:spPr>
        <p:txBody>
          <a:bodyPr/>
          <a:lstStyle>
            <a:lvl1pPr>
              <a:defRPr/>
            </a:lvl1pPr>
          </a:lstStyle>
          <a:p>
            <a:fld id="{52F36DA0-9520-4DDE-BC69-C35E6B522E26}" type="slidenum">
              <a:rPr lang="en-US" altLang="en-US"/>
              <a:pPr/>
              <a:t>‹#›</a:t>
            </a:fld>
            <a:endParaRPr lang="en-US" altLang="en-US"/>
          </a:p>
        </p:txBody>
      </p:sp>
    </p:spTree>
    <p:extLst>
      <p:ext uri="{BB962C8B-B14F-4D97-AF65-F5344CB8AC3E}">
        <p14:creationId xmlns:p14="http://schemas.microsoft.com/office/powerpoint/2010/main" val="3742394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12536EDB-37B7-41C3-985C-EA24885C417C}"/>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D260E332-C92E-47A5-8A84-BD84A333465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05682214-942B-415B-ACA0-E6241087B392}"/>
              </a:ext>
            </a:extLst>
          </p:cNvPr>
          <p:cNvSpPr>
            <a:spLocks noGrp="1" noChangeArrowheads="1"/>
          </p:cNvSpPr>
          <p:nvPr>
            <p:ph type="sldNum" sz="quarter" idx="12"/>
          </p:nvPr>
        </p:nvSpPr>
        <p:spPr>
          <a:ln/>
        </p:spPr>
        <p:txBody>
          <a:bodyPr/>
          <a:lstStyle>
            <a:lvl1pPr>
              <a:defRPr/>
            </a:lvl1pPr>
          </a:lstStyle>
          <a:p>
            <a:fld id="{A2B7DA17-28A6-4543-AFF4-4CD153FBE308}" type="slidenum">
              <a:rPr lang="en-US" altLang="en-US"/>
              <a:pPr/>
              <a:t>‹#›</a:t>
            </a:fld>
            <a:endParaRPr lang="en-US" altLang="en-US"/>
          </a:p>
        </p:txBody>
      </p:sp>
    </p:spTree>
    <p:extLst>
      <p:ext uri="{BB962C8B-B14F-4D97-AF65-F5344CB8AC3E}">
        <p14:creationId xmlns:p14="http://schemas.microsoft.com/office/powerpoint/2010/main" val="7697984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54B8D3D3-4E5D-4979-B495-6705CA7FE29B}"/>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727773E0-5492-4C71-958C-311AE102986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1D9234B6-C9D3-4AF7-B579-B7688D5B5B99}"/>
              </a:ext>
            </a:extLst>
          </p:cNvPr>
          <p:cNvSpPr>
            <a:spLocks noGrp="1" noChangeArrowheads="1"/>
          </p:cNvSpPr>
          <p:nvPr>
            <p:ph type="sldNum" sz="quarter" idx="12"/>
          </p:nvPr>
        </p:nvSpPr>
        <p:spPr>
          <a:ln/>
        </p:spPr>
        <p:txBody>
          <a:bodyPr/>
          <a:lstStyle>
            <a:lvl1pPr>
              <a:defRPr/>
            </a:lvl1pPr>
          </a:lstStyle>
          <a:p>
            <a:fld id="{FDE10958-C96E-446B-BD48-3E4A18F4421D}" type="slidenum">
              <a:rPr lang="en-US" altLang="en-US"/>
              <a:pPr/>
              <a:t>‹#›</a:t>
            </a:fld>
            <a:endParaRPr lang="en-US" altLang="en-US"/>
          </a:p>
        </p:txBody>
      </p:sp>
    </p:spTree>
    <p:extLst>
      <p:ext uri="{BB962C8B-B14F-4D97-AF65-F5344CB8AC3E}">
        <p14:creationId xmlns:p14="http://schemas.microsoft.com/office/powerpoint/2010/main" val="23637885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82B5942-FAD4-47DB-A7C1-C6D314739643}"/>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DA241D45-443A-4221-A2FB-975DCFB5C70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B222BCEB-A745-4072-B3AD-6BF3D666CA9F}"/>
              </a:ext>
            </a:extLst>
          </p:cNvPr>
          <p:cNvSpPr>
            <a:spLocks noGrp="1" noChangeArrowheads="1"/>
          </p:cNvSpPr>
          <p:nvPr>
            <p:ph type="sldNum" sz="quarter" idx="12"/>
          </p:nvPr>
        </p:nvSpPr>
        <p:spPr>
          <a:ln/>
        </p:spPr>
        <p:txBody>
          <a:bodyPr/>
          <a:lstStyle>
            <a:lvl1pPr>
              <a:defRPr/>
            </a:lvl1pPr>
          </a:lstStyle>
          <a:p>
            <a:fld id="{AAC8C4AE-499C-4ABF-BD0A-18E4AEDA6229}" type="slidenum">
              <a:rPr lang="en-US" altLang="en-US"/>
              <a:pPr/>
              <a:t>‹#›</a:t>
            </a:fld>
            <a:endParaRPr lang="en-US" altLang="en-US"/>
          </a:p>
        </p:txBody>
      </p:sp>
    </p:spTree>
    <p:extLst>
      <p:ext uri="{BB962C8B-B14F-4D97-AF65-F5344CB8AC3E}">
        <p14:creationId xmlns:p14="http://schemas.microsoft.com/office/powerpoint/2010/main" val="568864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DDA77-01AA-430D-96AC-0E8796A276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132D2F-70F5-4B52-95D6-F994A1597F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8A557C-FD1E-48C0-A149-28347F75D79E}"/>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5" name="Footer Placeholder 4">
            <a:extLst>
              <a:ext uri="{FF2B5EF4-FFF2-40B4-BE49-F238E27FC236}">
                <a16:creationId xmlns:a16="http://schemas.microsoft.com/office/drawing/2014/main" id="{E263757F-68DC-451C-8200-0E9D4E3D20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873ADA-6492-4C02-90A5-9292D78EB076}"/>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5735268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A073077F-2339-4A25-956F-5D5D26B49EBC}"/>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BDB2881B-440F-4231-BA94-F2EB6A6623F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6710B94E-9408-49EF-B6F6-7BFF7CEA7443}"/>
              </a:ext>
            </a:extLst>
          </p:cNvPr>
          <p:cNvSpPr>
            <a:spLocks noGrp="1" noChangeArrowheads="1"/>
          </p:cNvSpPr>
          <p:nvPr>
            <p:ph type="sldNum" sz="quarter" idx="12"/>
          </p:nvPr>
        </p:nvSpPr>
        <p:spPr>
          <a:ln/>
        </p:spPr>
        <p:txBody>
          <a:bodyPr/>
          <a:lstStyle>
            <a:lvl1pPr>
              <a:defRPr/>
            </a:lvl1pPr>
          </a:lstStyle>
          <a:p>
            <a:fld id="{0654A8AB-B8A0-4A32-8497-1DB0D3885874}" type="slidenum">
              <a:rPr lang="en-US" altLang="en-US"/>
              <a:pPr/>
              <a:t>‹#›</a:t>
            </a:fld>
            <a:endParaRPr lang="en-US" altLang="en-US"/>
          </a:p>
        </p:txBody>
      </p:sp>
    </p:spTree>
    <p:extLst>
      <p:ext uri="{BB962C8B-B14F-4D97-AF65-F5344CB8AC3E}">
        <p14:creationId xmlns:p14="http://schemas.microsoft.com/office/powerpoint/2010/main" val="15112425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34C86348-5404-4C56-A306-D02EDBF25993}"/>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41B0E635-6CA7-406D-83A1-EF519408F24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FA9E1E8-E7D0-4536-9E92-B25B2077B879}"/>
              </a:ext>
            </a:extLst>
          </p:cNvPr>
          <p:cNvSpPr>
            <a:spLocks noGrp="1" noChangeArrowheads="1"/>
          </p:cNvSpPr>
          <p:nvPr>
            <p:ph type="sldNum" sz="quarter" idx="12"/>
          </p:nvPr>
        </p:nvSpPr>
        <p:spPr>
          <a:ln/>
        </p:spPr>
        <p:txBody>
          <a:bodyPr/>
          <a:lstStyle>
            <a:lvl1pPr>
              <a:defRPr/>
            </a:lvl1pPr>
          </a:lstStyle>
          <a:p>
            <a:fld id="{CEF8DF62-AE3C-4D28-AD24-6DCEB0927182}" type="slidenum">
              <a:rPr lang="en-US" altLang="en-US"/>
              <a:pPr/>
              <a:t>‹#›</a:t>
            </a:fld>
            <a:endParaRPr lang="en-US" altLang="en-US"/>
          </a:p>
        </p:txBody>
      </p:sp>
    </p:spTree>
    <p:extLst>
      <p:ext uri="{BB962C8B-B14F-4D97-AF65-F5344CB8AC3E}">
        <p14:creationId xmlns:p14="http://schemas.microsoft.com/office/powerpoint/2010/main" val="82823818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74E6F1F2-1106-4569-B693-0F5CCB209F73}"/>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04E2482-2B9B-4C44-8307-52B668419EE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FADE1C3-D3DA-4359-ADBD-DDE692CB9D44}"/>
              </a:ext>
            </a:extLst>
          </p:cNvPr>
          <p:cNvSpPr>
            <a:spLocks noGrp="1" noChangeArrowheads="1"/>
          </p:cNvSpPr>
          <p:nvPr>
            <p:ph type="sldNum" sz="quarter" idx="12"/>
          </p:nvPr>
        </p:nvSpPr>
        <p:spPr>
          <a:ln/>
        </p:spPr>
        <p:txBody>
          <a:bodyPr/>
          <a:lstStyle>
            <a:lvl1pPr>
              <a:defRPr/>
            </a:lvl1pPr>
          </a:lstStyle>
          <a:p>
            <a:fld id="{E98B346E-0105-4161-8C1C-D0C918AB8A5B}" type="slidenum">
              <a:rPr lang="en-US" altLang="en-US"/>
              <a:pPr/>
              <a:t>‹#›</a:t>
            </a:fld>
            <a:endParaRPr lang="en-US" altLang="en-US"/>
          </a:p>
        </p:txBody>
      </p:sp>
    </p:spTree>
    <p:extLst>
      <p:ext uri="{BB962C8B-B14F-4D97-AF65-F5344CB8AC3E}">
        <p14:creationId xmlns:p14="http://schemas.microsoft.com/office/powerpoint/2010/main" val="302310409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429051DE-F35B-4F90-8AC6-EAD0A6ED5BCE}"/>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E78398E-6986-4484-BF4A-1F8C5FD08B9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CB961A2-067B-4F1D-91D3-F282D1B789B6}"/>
              </a:ext>
            </a:extLst>
          </p:cNvPr>
          <p:cNvSpPr>
            <a:spLocks noGrp="1" noChangeArrowheads="1"/>
          </p:cNvSpPr>
          <p:nvPr>
            <p:ph type="sldNum" sz="quarter" idx="12"/>
          </p:nvPr>
        </p:nvSpPr>
        <p:spPr>
          <a:ln/>
        </p:spPr>
        <p:txBody>
          <a:bodyPr/>
          <a:lstStyle>
            <a:lvl1pPr>
              <a:defRPr/>
            </a:lvl1pPr>
          </a:lstStyle>
          <a:p>
            <a:fld id="{06371972-B53C-4D97-A725-3C8B3258A4CD}" type="slidenum">
              <a:rPr lang="en-US" altLang="en-US"/>
              <a:pPr/>
              <a:t>‹#›</a:t>
            </a:fld>
            <a:endParaRPr lang="en-US" altLang="en-US"/>
          </a:p>
        </p:txBody>
      </p:sp>
    </p:spTree>
    <p:extLst>
      <p:ext uri="{BB962C8B-B14F-4D97-AF65-F5344CB8AC3E}">
        <p14:creationId xmlns:p14="http://schemas.microsoft.com/office/powerpoint/2010/main" val="402312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59540-20E8-42C2-BB02-7B2C6686DB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F32437-0EBA-4645-988C-67529C02E4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7CDBB9-E831-4421-946A-64EF97F21A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716EB0-CD4E-46EB-B430-B9A8C4A77612}"/>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6" name="Footer Placeholder 5">
            <a:extLst>
              <a:ext uri="{FF2B5EF4-FFF2-40B4-BE49-F238E27FC236}">
                <a16:creationId xmlns:a16="http://schemas.microsoft.com/office/drawing/2014/main" id="{100BC98A-083B-431A-83FA-AE97AB4567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17F9AA-912D-4563-BA81-762577BE2207}"/>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592017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65C20-A5A9-4543-9205-DCE44B64BB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A33059-A4C7-49CE-AA68-DEDEC8A011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01E3A6E-787D-458A-B8E3-239D9C0442B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B88D076-88F0-47D4-B538-4535CE504B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1B4800-DE92-45D1-ADA4-D9A0563964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039B7C-D285-41FA-83D7-42393341EA93}"/>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8" name="Footer Placeholder 7">
            <a:extLst>
              <a:ext uri="{FF2B5EF4-FFF2-40B4-BE49-F238E27FC236}">
                <a16:creationId xmlns:a16="http://schemas.microsoft.com/office/drawing/2014/main" id="{855F7D20-288D-45E6-8084-FB238C1A3E0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768F1A0-38CF-431F-9F7A-529A656398DF}"/>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7824448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59DE6-7908-4F8C-8690-AEEEF22AB4D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5BB8A89-3710-4184-B2BF-6358DDE73194}"/>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4" name="Footer Placeholder 3">
            <a:extLst>
              <a:ext uri="{FF2B5EF4-FFF2-40B4-BE49-F238E27FC236}">
                <a16:creationId xmlns:a16="http://schemas.microsoft.com/office/drawing/2014/main" id="{B438F40D-E1D2-4E85-A31E-027225FA72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7230F4-5800-4A1F-92E7-2E2AEFCF168B}"/>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1375807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D2DA06-F831-480B-9D0C-D94772CBEF6C}"/>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3" name="Footer Placeholder 2">
            <a:extLst>
              <a:ext uri="{FF2B5EF4-FFF2-40B4-BE49-F238E27FC236}">
                <a16:creationId xmlns:a16="http://schemas.microsoft.com/office/drawing/2014/main" id="{4B09E961-47E7-4978-9399-B8BB93DE9A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41D5A0-C4D2-4249-B197-D2DB901CFBEE}"/>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464462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77E99-099A-496B-B4E8-BF9FD53E3B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8DA81B-F713-415E-B85C-0EFE1D9C7E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B0ED324-04B2-4945-98FD-8FD8EA7392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A11C12-ECE3-44B2-B9ED-F5EF4E1FAB04}"/>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6" name="Footer Placeholder 5">
            <a:extLst>
              <a:ext uri="{FF2B5EF4-FFF2-40B4-BE49-F238E27FC236}">
                <a16:creationId xmlns:a16="http://schemas.microsoft.com/office/drawing/2014/main" id="{481DCF0D-5F42-4FAE-9E06-B852A6DE65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831ADB-C23C-4746-87D6-D3B111DCCA60}"/>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2185898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08E6D-EE1C-4841-85E4-648761B486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E240377-A34D-4C7E-9D5A-D7CA3DFC87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37BABB7-C55C-44D0-BF03-2FC3B94182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E7815C-57EA-43A4-ADB9-86BB23457C94}"/>
              </a:ext>
            </a:extLst>
          </p:cNvPr>
          <p:cNvSpPr>
            <a:spLocks noGrp="1"/>
          </p:cNvSpPr>
          <p:nvPr>
            <p:ph type="dt" sz="half" idx="10"/>
          </p:nvPr>
        </p:nvSpPr>
        <p:spPr/>
        <p:txBody>
          <a:bodyPr/>
          <a:lstStyle/>
          <a:p>
            <a:fld id="{A93F23A4-512F-4EC2-B9C5-82FA9CCA9A91}" type="datetimeFigureOut">
              <a:rPr lang="en-US" smtClean="0"/>
              <a:t>4/15/2025</a:t>
            </a:fld>
            <a:endParaRPr lang="en-US"/>
          </a:p>
        </p:txBody>
      </p:sp>
      <p:sp>
        <p:nvSpPr>
          <p:cNvPr id="6" name="Footer Placeholder 5">
            <a:extLst>
              <a:ext uri="{FF2B5EF4-FFF2-40B4-BE49-F238E27FC236}">
                <a16:creationId xmlns:a16="http://schemas.microsoft.com/office/drawing/2014/main" id="{4D585C12-5D31-4661-AA8F-950C8A8553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476AC5-984E-4AB6-8357-AB8E5C86724B}"/>
              </a:ext>
            </a:extLst>
          </p:cNvPr>
          <p:cNvSpPr>
            <a:spLocks noGrp="1"/>
          </p:cNvSpPr>
          <p:nvPr>
            <p:ph type="sldNum" sz="quarter" idx="12"/>
          </p:nvPr>
        </p:nvSpPr>
        <p:spPr/>
        <p:txBody>
          <a:bodyPr/>
          <a:lstStyle/>
          <a:p>
            <a:fld id="{4CEC1C8E-6813-4BAB-8E5E-F4E72BB108A7}" type="slidenum">
              <a:rPr lang="en-US" smtClean="0"/>
              <a:t>‹#›</a:t>
            </a:fld>
            <a:endParaRPr lang="en-US"/>
          </a:p>
        </p:txBody>
      </p:sp>
    </p:spTree>
    <p:extLst>
      <p:ext uri="{BB962C8B-B14F-4D97-AF65-F5344CB8AC3E}">
        <p14:creationId xmlns:p14="http://schemas.microsoft.com/office/powerpoint/2010/main" val="14248209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6C6EDA-5022-4333-A4EA-D1B55081E4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5269EEF-9D1C-4B87-A28C-448595A4F0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AAFD19-AA6F-4448-B480-7AF0C3F9F9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3F23A4-512F-4EC2-B9C5-82FA9CCA9A91}" type="datetimeFigureOut">
              <a:rPr lang="en-US" smtClean="0"/>
              <a:t>4/15/2025</a:t>
            </a:fld>
            <a:endParaRPr lang="en-US"/>
          </a:p>
        </p:txBody>
      </p:sp>
      <p:sp>
        <p:nvSpPr>
          <p:cNvPr id="5" name="Footer Placeholder 4">
            <a:extLst>
              <a:ext uri="{FF2B5EF4-FFF2-40B4-BE49-F238E27FC236}">
                <a16:creationId xmlns:a16="http://schemas.microsoft.com/office/drawing/2014/main" id="{785A6CDB-D8F6-48CD-85FA-E4BB6920E4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682FBF2-F831-4160-9EE1-466B01CB9D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EC1C8E-6813-4BAB-8E5E-F4E72BB108A7}" type="slidenum">
              <a:rPr lang="en-US" smtClean="0"/>
              <a:t>‹#›</a:t>
            </a:fld>
            <a:endParaRPr lang="en-US"/>
          </a:p>
        </p:txBody>
      </p:sp>
    </p:spTree>
    <p:extLst>
      <p:ext uri="{BB962C8B-B14F-4D97-AF65-F5344CB8AC3E}">
        <p14:creationId xmlns:p14="http://schemas.microsoft.com/office/powerpoint/2010/main" val="18786665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BE028D09-D220-4371-99DF-6855AE2D765E}"/>
              </a:ext>
            </a:extLst>
          </p:cNvPr>
          <p:cNvSpPr>
            <a:spLocks noGrp="1" noChangeArrowheads="1"/>
          </p:cNvSpPr>
          <p:nvPr>
            <p:ph type="title"/>
          </p:nvPr>
        </p:nvSpPr>
        <p:spPr bwMode="auto">
          <a:xfrm>
            <a:off x="609600" y="274638"/>
            <a:ext cx="10972800" cy="868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2051" name="Rectangle 3">
            <a:extLst>
              <a:ext uri="{FF2B5EF4-FFF2-40B4-BE49-F238E27FC236}">
                <a16:creationId xmlns:a16="http://schemas.microsoft.com/office/drawing/2014/main" id="{7C4B9208-1002-4514-A2BE-E3DDC599730D}"/>
              </a:ext>
            </a:extLst>
          </p:cNvPr>
          <p:cNvSpPr>
            <a:spLocks noGrp="1" noChangeArrowheads="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71B13B36-D7B1-4743-B2B7-F5FB4A7B0058}"/>
              </a:ext>
            </a:extLst>
          </p:cNvPr>
          <p:cNvSpPr>
            <a:spLocks noGrp="1" noChangeArrowheads="1"/>
          </p:cNvSpPr>
          <p:nvPr>
            <p:ph type="dt" sz="half" idx="2"/>
          </p:nvPr>
        </p:nvSpPr>
        <p:spPr bwMode="auto">
          <a:xfrm>
            <a:off x="609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defRPr>
            </a:lvl1pPr>
          </a:lstStyle>
          <a:p>
            <a:pPr>
              <a:defRPr/>
            </a:pPr>
            <a:endParaRPr lang="en-US"/>
          </a:p>
        </p:txBody>
      </p:sp>
      <p:sp>
        <p:nvSpPr>
          <p:cNvPr id="1029" name="Rectangle 5">
            <a:extLst>
              <a:ext uri="{FF2B5EF4-FFF2-40B4-BE49-F238E27FC236}">
                <a16:creationId xmlns:a16="http://schemas.microsoft.com/office/drawing/2014/main" id="{4AA86C5E-72B1-4693-BE16-DAD45A233100}"/>
              </a:ext>
            </a:extLst>
          </p:cNvPr>
          <p:cNvSpPr>
            <a:spLocks noGrp="1" noChangeArrowheads="1"/>
          </p:cNvSpPr>
          <p:nvPr>
            <p:ph type="ftr" sz="quarter" idx="3"/>
          </p:nvPr>
        </p:nvSpPr>
        <p:spPr bwMode="auto">
          <a:xfrm>
            <a:off x="4165600" y="6245225"/>
            <a:ext cx="3860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endParaRPr lang="en-US"/>
          </a:p>
        </p:txBody>
      </p:sp>
      <p:sp>
        <p:nvSpPr>
          <p:cNvPr id="1030" name="Rectangle 6">
            <a:extLst>
              <a:ext uri="{FF2B5EF4-FFF2-40B4-BE49-F238E27FC236}">
                <a16:creationId xmlns:a16="http://schemas.microsoft.com/office/drawing/2014/main" id="{4760DFF0-3C3F-4034-AFC3-7ABBF4EEC95F}"/>
              </a:ext>
            </a:extLst>
          </p:cNvPr>
          <p:cNvSpPr>
            <a:spLocks noGrp="1" noChangeArrowheads="1"/>
          </p:cNvSpPr>
          <p:nvPr>
            <p:ph type="sldNum" sz="quarter" idx="4"/>
          </p:nvPr>
        </p:nvSpPr>
        <p:spPr bwMode="auto">
          <a:xfrm>
            <a:off x="8737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BA3A5AB5-97EA-4A99-BE00-B737F3FB82A5}" type="slidenum">
              <a:rPr lang="en-US" altLang="en-US"/>
              <a:pPr/>
              <a:t>‹#›</a:t>
            </a:fld>
            <a:endParaRPr lang="en-US" altLang="en-US"/>
          </a:p>
        </p:txBody>
      </p:sp>
    </p:spTree>
    <p:extLst>
      <p:ext uri="{BB962C8B-B14F-4D97-AF65-F5344CB8AC3E}">
        <p14:creationId xmlns:p14="http://schemas.microsoft.com/office/powerpoint/2010/main" val="3414101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73F314C-1F19-4052-9127-FB59E73A5A2F}"/>
              </a:ext>
            </a:extLst>
          </p:cNvPr>
          <p:cNvSpPr>
            <a:spLocks noGrp="1" noChangeArrowheads="1"/>
          </p:cNvSpPr>
          <p:nvPr>
            <p:ph type="title"/>
          </p:nvPr>
        </p:nvSpPr>
        <p:spPr bwMode="auto">
          <a:xfrm>
            <a:off x="609600" y="274638"/>
            <a:ext cx="10972800" cy="868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C74C30ED-1ACE-4A05-BC05-7A62CAE51B8F}"/>
              </a:ext>
            </a:extLst>
          </p:cNvPr>
          <p:cNvSpPr>
            <a:spLocks noGrp="1" noChangeArrowheads="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A5E27FBE-00AF-4718-88AA-C4D0954D3356}"/>
              </a:ext>
            </a:extLst>
          </p:cNvPr>
          <p:cNvSpPr>
            <a:spLocks noGrp="1" noChangeArrowheads="1"/>
          </p:cNvSpPr>
          <p:nvPr>
            <p:ph type="dt" sz="half" idx="2"/>
          </p:nvPr>
        </p:nvSpPr>
        <p:spPr bwMode="auto">
          <a:xfrm>
            <a:off x="609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defRPr>
            </a:lvl1pPr>
          </a:lstStyle>
          <a:p>
            <a:pPr>
              <a:defRPr/>
            </a:pPr>
            <a:endParaRPr lang="en-US"/>
          </a:p>
        </p:txBody>
      </p:sp>
      <p:sp>
        <p:nvSpPr>
          <p:cNvPr id="1029" name="Rectangle 5">
            <a:extLst>
              <a:ext uri="{FF2B5EF4-FFF2-40B4-BE49-F238E27FC236}">
                <a16:creationId xmlns:a16="http://schemas.microsoft.com/office/drawing/2014/main" id="{534CE908-B5DB-4F46-BD48-59B573F33EEC}"/>
              </a:ext>
            </a:extLst>
          </p:cNvPr>
          <p:cNvSpPr>
            <a:spLocks noGrp="1" noChangeArrowheads="1"/>
          </p:cNvSpPr>
          <p:nvPr>
            <p:ph type="ftr" sz="quarter" idx="3"/>
          </p:nvPr>
        </p:nvSpPr>
        <p:spPr bwMode="auto">
          <a:xfrm>
            <a:off x="4165600" y="6245225"/>
            <a:ext cx="3860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endParaRPr lang="en-US"/>
          </a:p>
        </p:txBody>
      </p:sp>
      <p:sp>
        <p:nvSpPr>
          <p:cNvPr id="1030" name="Rectangle 6">
            <a:extLst>
              <a:ext uri="{FF2B5EF4-FFF2-40B4-BE49-F238E27FC236}">
                <a16:creationId xmlns:a16="http://schemas.microsoft.com/office/drawing/2014/main" id="{153317AA-2A01-4208-AFCE-2F3F28B2CBE4}"/>
              </a:ext>
            </a:extLst>
          </p:cNvPr>
          <p:cNvSpPr>
            <a:spLocks noGrp="1" noChangeArrowheads="1"/>
          </p:cNvSpPr>
          <p:nvPr>
            <p:ph type="sldNum" sz="quarter" idx="4"/>
          </p:nvPr>
        </p:nvSpPr>
        <p:spPr bwMode="auto">
          <a:xfrm>
            <a:off x="8737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33A486C9-D203-432C-8F97-25B18446228C}" type="slidenum">
              <a:rPr lang="en-US" altLang="en-US"/>
              <a:pPr/>
              <a:t>‹#›</a:t>
            </a:fld>
            <a:endParaRPr lang="en-US" altLang="en-US"/>
          </a:p>
        </p:txBody>
      </p:sp>
    </p:spTree>
    <p:extLst>
      <p:ext uri="{BB962C8B-B14F-4D97-AF65-F5344CB8AC3E}">
        <p14:creationId xmlns:p14="http://schemas.microsoft.com/office/powerpoint/2010/main" val="419051418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8.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8.xml"/><Relationship Id="rId1" Type="http://schemas.openxmlformats.org/officeDocument/2006/relationships/tags" Target="../tags/tag1.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8.xml"/><Relationship Id="rId1" Type="http://schemas.openxmlformats.org/officeDocument/2006/relationships/video" Target="https://www.youtube.com/embed/0fKBhvDjuy0?start=303&amp;feature=oembed" TargetMode="External"/><Relationship Id="rId4" Type="http://schemas.openxmlformats.org/officeDocument/2006/relationships/image" Target="../media/image13.jpeg"/></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01C0A-C68E-D77D-8A4E-9C3F8FDD5F1F}"/>
              </a:ext>
            </a:extLst>
          </p:cNvPr>
          <p:cNvSpPr>
            <a:spLocks noGrp="1"/>
          </p:cNvSpPr>
          <p:nvPr>
            <p:ph type="ctrTitle"/>
          </p:nvPr>
        </p:nvSpPr>
        <p:spPr/>
        <p:txBody>
          <a:bodyPr/>
          <a:lstStyle/>
          <a:p>
            <a:r>
              <a:rPr lang="en-US" dirty="0"/>
              <a:t>Lecture 4: Why Tech Dev?</a:t>
            </a:r>
          </a:p>
        </p:txBody>
      </p:sp>
      <p:sp>
        <p:nvSpPr>
          <p:cNvPr id="3" name="Subtitle 2">
            <a:extLst>
              <a:ext uri="{FF2B5EF4-FFF2-40B4-BE49-F238E27FC236}">
                <a16:creationId xmlns:a16="http://schemas.microsoft.com/office/drawing/2014/main" id="{37D00E1C-A482-A275-ACC6-C74D9FDBE9A6}"/>
              </a:ext>
            </a:extLst>
          </p:cNvPr>
          <p:cNvSpPr>
            <a:spLocks noGrp="1"/>
          </p:cNvSpPr>
          <p:nvPr>
            <p:ph type="subTitle" idx="1"/>
          </p:nvPr>
        </p:nvSpPr>
        <p:spPr>
          <a:xfrm>
            <a:off x="1524000" y="3992456"/>
            <a:ext cx="9144000" cy="1655762"/>
          </a:xfrm>
        </p:spPr>
        <p:txBody>
          <a:bodyPr/>
          <a:lstStyle/>
          <a:p>
            <a:r>
              <a:rPr lang="en-US" dirty="0"/>
              <a:t>Michael MacCoss</a:t>
            </a:r>
          </a:p>
          <a:p>
            <a:r>
              <a:rPr lang="en-US" dirty="0"/>
              <a:t>maccoss@uw.edu</a:t>
            </a:r>
          </a:p>
        </p:txBody>
      </p:sp>
    </p:spTree>
    <p:extLst>
      <p:ext uri="{BB962C8B-B14F-4D97-AF65-F5344CB8AC3E}">
        <p14:creationId xmlns:p14="http://schemas.microsoft.com/office/powerpoint/2010/main" val="20080257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1C0EA5-C56C-B228-2573-AFC5D65CCA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15AA72-AEE3-9B4A-33EE-6A504627F711}"/>
              </a:ext>
            </a:extLst>
          </p:cNvPr>
          <p:cNvSpPr>
            <a:spLocks noGrp="1"/>
          </p:cNvSpPr>
          <p:nvPr>
            <p:ph type="title"/>
          </p:nvPr>
        </p:nvSpPr>
        <p:spPr/>
        <p:txBody>
          <a:bodyPr/>
          <a:lstStyle/>
          <a:p>
            <a:r>
              <a:rPr lang="en-US" dirty="0"/>
              <a:t>What needs to be measured?</a:t>
            </a:r>
          </a:p>
        </p:txBody>
      </p:sp>
      <p:sp>
        <p:nvSpPr>
          <p:cNvPr id="3" name="Content Placeholder 2">
            <a:extLst>
              <a:ext uri="{FF2B5EF4-FFF2-40B4-BE49-F238E27FC236}">
                <a16:creationId xmlns:a16="http://schemas.microsoft.com/office/drawing/2014/main" id="{C99E995D-70A9-1BA0-4E92-50EF3C314E71}"/>
              </a:ext>
            </a:extLst>
          </p:cNvPr>
          <p:cNvSpPr>
            <a:spLocks noGrp="1"/>
          </p:cNvSpPr>
          <p:nvPr>
            <p:ph idx="1"/>
          </p:nvPr>
        </p:nvSpPr>
        <p:spPr>
          <a:xfrm>
            <a:off x="700087" y="1690687"/>
            <a:ext cx="10791825" cy="4802187"/>
          </a:xfrm>
        </p:spPr>
        <p:txBody>
          <a:bodyPr>
            <a:normAutofit/>
          </a:bodyPr>
          <a:lstStyle/>
          <a:p>
            <a:endParaRPr lang="en-US" sz="3200" dirty="0"/>
          </a:p>
        </p:txBody>
      </p:sp>
    </p:spTree>
    <p:extLst>
      <p:ext uri="{BB962C8B-B14F-4D97-AF65-F5344CB8AC3E}">
        <p14:creationId xmlns:p14="http://schemas.microsoft.com/office/powerpoint/2010/main" val="7939126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104F6-8C4C-45A3-9254-C801C959BF48}"/>
              </a:ext>
            </a:extLst>
          </p:cNvPr>
          <p:cNvSpPr>
            <a:spLocks noGrp="1"/>
          </p:cNvSpPr>
          <p:nvPr>
            <p:ph type="title"/>
          </p:nvPr>
        </p:nvSpPr>
        <p:spPr/>
        <p:txBody>
          <a:bodyPr/>
          <a:lstStyle/>
          <a:p>
            <a:r>
              <a:rPr lang="en-US" dirty="0"/>
              <a:t>What needs to be measured?</a:t>
            </a:r>
          </a:p>
        </p:txBody>
      </p:sp>
      <p:sp>
        <p:nvSpPr>
          <p:cNvPr id="3" name="Content Placeholder 2">
            <a:extLst>
              <a:ext uri="{FF2B5EF4-FFF2-40B4-BE49-F238E27FC236}">
                <a16:creationId xmlns:a16="http://schemas.microsoft.com/office/drawing/2014/main" id="{408ABFE6-97D1-465F-9D7B-2C4504EE4DF5}"/>
              </a:ext>
            </a:extLst>
          </p:cNvPr>
          <p:cNvSpPr>
            <a:spLocks noGrp="1"/>
          </p:cNvSpPr>
          <p:nvPr>
            <p:ph idx="1"/>
          </p:nvPr>
        </p:nvSpPr>
        <p:spPr>
          <a:xfrm>
            <a:off x="700087" y="1690687"/>
            <a:ext cx="10791825" cy="4802187"/>
          </a:xfrm>
        </p:spPr>
        <p:txBody>
          <a:bodyPr>
            <a:normAutofit fontScale="92500" lnSpcReduction="10000"/>
          </a:bodyPr>
          <a:lstStyle/>
          <a:p>
            <a:r>
              <a:rPr lang="en-US" sz="3200" dirty="0"/>
              <a:t>Who – Need methods that can determine the identity of molecules in a mixture </a:t>
            </a:r>
          </a:p>
          <a:p>
            <a:r>
              <a:rPr lang="en-US" sz="3200" dirty="0"/>
              <a:t>What – Assess function and Role</a:t>
            </a:r>
          </a:p>
          <a:p>
            <a:r>
              <a:rPr lang="en-US" sz="3200" dirty="0"/>
              <a:t>Where – Localization </a:t>
            </a:r>
          </a:p>
          <a:p>
            <a:pPr lvl="1"/>
            <a:r>
              <a:rPr lang="en-US" sz="2800" dirty="0"/>
              <a:t>Intracellular</a:t>
            </a:r>
          </a:p>
          <a:p>
            <a:pPr lvl="1"/>
            <a:r>
              <a:rPr lang="en-US" sz="2800" dirty="0"/>
              <a:t>Intercellular</a:t>
            </a:r>
          </a:p>
          <a:p>
            <a:r>
              <a:rPr lang="en-US" sz="3200" dirty="0"/>
              <a:t>When – At all points and time and under different perturbations</a:t>
            </a:r>
          </a:p>
          <a:p>
            <a:r>
              <a:rPr lang="en-US" sz="3200" dirty="0"/>
              <a:t>With Whom – Determine interactions between molecules</a:t>
            </a:r>
          </a:p>
          <a:p>
            <a:r>
              <a:rPr lang="en-US" sz="3200" dirty="0"/>
              <a:t>How much – Assess quantities</a:t>
            </a:r>
          </a:p>
          <a:p>
            <a:r>
              <a:rPr lang="en-US" sz="3200" dirty="0"/>
              <a:t>Stability – Production and Disposal</a:t>
            </a:r>
          </a:p>
          <a:p>
            <a:endParaRPr lang="en-US" sz="3200" dirty="0"/>
          </a:p>
        </p:txBody>
      </p:sp>
    </p:spTree>
    <p:extLst>
      <p:ext uri="{BB962C8B-B14F-4D97-AF65-F5344CB8AC3E}">
        <p14:creationId xmlns:p14="http://schemas.microsoft.com/office/powerpoint/2010/main" val="5230758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4F0CE-DF01-4A9C-86A0-54F62214D751}"/>
              </a:ext>
            </a:extLst>
          </p:cNvPr>
          <p:cNvSpPr>
            <a:spLocks noGrp="1"/>
          </p:cNvSpPr>
          <p:nvPr>
            <p:ph type="title"/>
          </p:nvPr>
        </p:nvSpPr>
        <p:spPr/>
        <p:txBody>
          <a:bodyPr/>
          <a:lstStyle/>
          <a:p>
            <a:r>
              <a:rPr lang="en-US" dirty="0"/>
              <a:t>Major Biological Macromolecules Classes</a:t>
            </a:r>
          </a:p>
        </p:txBody>
      </p:sp>
      <p:sp>
        <p:nvSpPr>
          <p:cNvPr id="3" name="Content Placeholder 2">
            <a:extLst>
              <a:ext uri="{FF2B5EF4-FFF2-40B4-BE49-F238E27FC236}">
                <a16:creationId xmlns:a16="http://schemas.microsoft.com/office/drawing/2014/main" id="{4EE1709A-0CF0-402C-8BD3-1AC14E336E69}"/>
              </a:ext>
            </a:extLst>
          </p:cNvPr>
          <p:cNvSpPr>
            <a:spLocks noGrp="1"/>
          </p:cNvSpPr>
          <p:nvPr>
            <p:ph idx="1"/>
          </p:nvPr>
        </p:nvSpPr>
        <p:spPr>
          <a:xfrm>
            <a:off x="838200" y="1825625"/>
            <a:ext cx="4977063" cy="4351338"/>
          </a:xfrm>
        </p:spPr>
        <p:txBody>
          <a:bodyPr>
            <a:normAutofit fontScale="92500" lnSpcReduction="20000"/>
          </a:bodyPr>
          <a:lstStyle/>
          <a:p>
            <a:r>
              <a:rPr lang="en-US" dirty="0"/>
              <a:t>Nucleic acids</a:t>
            </a:r>
          </a:p>
          <a:p>
            <a:pPr lvl="1"/>
            <a:r>
              <a:rPr lang="en-US" dirty="0"/>
              <a:t>DNA and RNA</a:t>
            </a:r>
          </a:p>
          <a:p>
            <a:pPr lvl="1"/>
            <a:r>
              <a:rPr lang="en-US" dirty="0"/>
              <a:t>Storage and transfer of genetic information</a:t>
            </a:r>
          </a:p>
          <a:p>
            <a:r>
              <a:rPr lang="en-US" dirty="0"/>
              <a:t>Proteins</a:t>
            </a:r>
          </a:p>
          <a:p>
            <a:pPr lvl="1"/>
            <a:r>
              <a:rPr lang="en-US" dirty="0"/>
              <a:t>Enzymes, hormones, antibodies, catalysts, structure, transport, motor, toxins</a:t>
            </a:r>
          </a:p>
          <a:p>
            <a:r>
              <a:rPr lang="en-US" dirty="0"/>
              <a:t>Carbohydrates</a:t>
            </a:r>
          </a:p>
          <a:p>
            <a:pPr lvl="1"/>
            <a:r>
              <a:rPr lang="en-US" dirty="0"/>
              <a:t>Energy source, structural, signaling</a:t>
            </a:r>
          </a:p>
          <a:p>
            <a:r>
              <a:rPr lang="en-US" dirty="0"/>
              <a:t>Lipids</a:t>
            </a:r>
          </a:p>
          <a:p>
            <a:pPr lvl="1"/>
            <a:r>
              <a:rPr lang="en-US" dirty="0"/>
              <a:t>Energy, compartmentalization, signaling</a:t>
            </a:r>
          </a:p>
        </p:txBody>
      </p:sp>
      <p:pic>
        <p:nvPicPr>
          <p:cNvPr id="4" name="Picture 3">
            <a:extLst>
              <a:ext uri="{FF2B5EF4-FFF2-40B4-BE49-F238E27FC236}">
                <a16:creationId xmlns:a16="http://schemas.microsoft.com/office/drawing/2014/main" id="{CC3EC537-ECC2-49E9-9F27-1E3799E0700F}"/>
              </a:ext>
            </a:extLst>
          </p:cNvPr>
          <p:cNvPicPr>
            <a:picLocks noChangeAspect="1"/>
          </p:cNvPicPr>
          <p:nvPr/>
        </p:nvPicPr>
        <p:blipFill>
          <a:blip r:embed="rId2"/>
          <a:stretch>
            <a:fillRect/>
          </a:stretch>
        </p:blipFill>
        <p:spPr>
          <a:xfrm>
            <a:off x="6672026" y="1876654"/>
            <a:ext cx="4767485" cy="4249280"/>
          </a:xfrm>
          <a:prstGeom prst="rect">
            <a:avLst/>
          </a:prstGeom>
        </p:spPr>
      </p:pic>
    </p:spTree>
    <p:extLst>
      <p:ext uri="{BB962C8B-B14F-4D97-AF65-F5344CB8AC3E}">
        <p14:creationId xmlns:p14="http://schemas.microsoft.com/office/powerpoint/2010/main" val="1260339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70083E-494B-8BFC-01AB-F5E5B0D7EC45}"/>
              </a:ext>
            </a:extLst>
          </p:cNvPr>
          <p:cNvSpPr>
            <a:spLocks noGrp="1"/>
          </p:cNvSpPr>
          <p:nvPr>
            <p:ph type="title"/>
          </p:nvPr>
        </p:nvSpPr>
        <p:spPr>
          <a:xfrm>
            <a:off x="838200" y="136525"/>
            <a:ext cx="10515600" cy="1082675"/>
          </a:xfrm>
        </p:spPr>
        <p:txBody>
          <a:bodyPr/>
          <a:lstStyle/>
          <a:p>
            <a:r>
              <a:rPr lang="en-US" dirty="0"/>
              <a:t>Proteins are complicated by PTMs</a:t>
            </a:r>
          </a:p>
        </p:txBody>
      </p:sp>
      <p:pic>
        <p:nvPicPr>
          <p:cNvPr id="6" name="Picture 5">
            <a:extLst>
              <a:ext uri="{FF2B5EF4-FFF2-40B4-BE49-F238E27FC236}">
                <a16:creationId xmlns:a16="http://schemas.microsoft.com/office/drawing/2014/main" id="{A7896C32-98DF-7CF6-E9FD-A3BBA9F4A2F2}"/>
              </a:ext>
            </a:extLst>
          </p:cNvPr>
          <p:cNvPicPr>
            <a:picLocks noChangeAspect="1"/>
          </p:cNvPicPr>
          <p:nvPr/>
        </p:nvPicPr>
        <p:blipFill>
          <a:blip r:embed="rId2"/>
          <a:stretch>
            <a:fillRect/>
          </a:stretch>
        </p:blipFill>
        <p:spPr>
          <a:xfrm>
            <a:off x="716280" y="1714900"/>
            <a:ext cx="11026398" cy="3680060"/>
          </a:xfrm>
          <a:prstGeom prst="rect">
            <a:avLst/>
          </a:prstGeom>
        </p:spPr>
      </p:pic>
      <p:sp>
        <p:nvSpPr>
          <p:cNvPr id="7" name="TextBox 6">
            <a:extLst>
              <a:ext uri="{FF2B5EF4-FFF2-40B4-BE49-F238E27FC236}">
                <a16:creationId xmlns:a16="http://schemas.microsoft.com/office/drawing/2014/main" id="{A3ACF8AF-DCAA-1E73-6D39-3470DF970393}"/>
              </a:ext>
            </a:extLst>
          </p:cNvPr>
          <p:cNvSpPr txBox="1"/>
          <p:nvPr/>
        </p:nvSpPr>
        <p:spPr>
          <a:xfrm>
            <a:off x="8497732" y="6488668"/>
            <a:ext cx="3620607" cy="369332"/>
          </a:xfrm>
          <a:prstGeom prst="rect">
            <a:avLst/>
          </a:prstGeom>
          <a:noFill/>
        </p:spPr>
        <p:txBody>
          <a:bodyPr wrap="none" rtlCol="0">
            <a:spAutoFit/>
          </a:bodyPr>
          <a:lstStyle/>
          <a:p>
            <a:r>
              <a:rPr lang="en-US" dirty="0"/>
              <a:t>Aebersold et al, Nat Chem Biol, 2018</a:t>
            </a:r>
          </a:p>
        </p:txBody>
      </p:sp>
    </p:spTree>
    <p:extLst>
      <p:ext uri="{BB962C8B-B14F-4D97-AF65-F5344CB8AC3E}">
        <p14:creationId xmlns:p14="http://schemas.microsoft.com/office/powerpoint/2010/main" val="189530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96C23-674C-5C92-73CA-6A621B7E43EE}"/>
              </a:ext>
            </a:extLst>
          </p:cNvPr>
          <p:cNvSpPr>
            <a:spLocks noGrp="1"/>
          </p:cNvSpPr>
          <p:nvPr>
            <p:ph type="title"/>
          </p:nvPr>
        </p:nvSpPr>
        <p:spPr/>
        <p:txBody>
          <a:bodyPr/>
          <a:lstStyle/>
          <a:p>
            <a:r>
              <a:rPr lang="en-US" dirty="0"/>
              <a:t>Spatial Heterogeneity </a:t>
            </a:r>
          </a:p>
        </p:txBody>
      </p:sp>
      <p:graphicFrame>
        <p:nvGraphicFramePr>
          <p:cNvPr id="3" name="Table 2">
            <a:extLst>
              <a:ext uri="{FF2B5EF4-FFF2-40B4-BE49-F238E27FC236}">
                <a16:creationId xmlns:a16="http://schemas.microsoft.com/office/drawing/2014/main" id="{2E0DAF36-F43E-0C5B-1190-27CAA2C10A2B}"/>
              </a:ext>
            </a:extLst>
          </p:cNvPr>
          <p:cNvGraphicFramePr>
            <a:graphicFrameLocks noGrp="1"/>
          </p:cNvGraphicFramePr>
          <p:nvPr>
            <p:extLst>
              <p:ext uri="{D42A27DB-BD31-4B8C-83A1-F6EECF244321}">
                <p14:modId xmlns:p14="http://schemas.microsoft.com/office/powerpoint/2010/main" val="3401639522"/>
              </p:ext>
            </p:extLst>
          </p:nvPr>
        </p:nvGraphicFramePr>
        <p:xfrm>
          <a:off x="1629764" y="2474458"/>
          <a:ext cx="2528548" cy="2556850"/>
        </p:xfrm>
        <a:graphic>
          <a:graphicData uri="http://schemas.openxmlformats.org/drawingml/2006/table">
            <a:tbl>
              <a:tblPr firstRow="1" bandRow="1"/>
              <a:tblGrid>
                <a:gridCol w="229868">
                  <a:extLst>
                    <a:ext uri="{9D8B030D-6E8A-4147-A177-3AD203B41FA5}">
                      <a16:colId xmlns:a16="http://schemas.microsoft.com/office/drawing/2014/main" val="79850948"/>
                    </a:ext>
                  </a:extLst>
                </a:gridCol>
                <a:gridCol w="229868">
                  <a:extLst>
                    <a:ext uri="{9D8B030D-6E8A-4147-A177-3AD203B41FA5}">
                      <a16:colId xmlns:a16="http://schemas.microsoft.com/office/drawing/2014/main" val="1803631656"/>
                    </a:ext>
                  </a:extLst>
                </a:gridCol>
                <a:gridCol w="229868">
                  <a:extLst>
                    <a:ext uri="{9D8B030D-6E8A-4147-A177-3AD203B41FA5}">
                      <a16:colId xmlns:a16="http://schemas.microsoft.com/office/drawing/2014/main" val="862638436"/>
                    </a:ext>
                  </a:extLst>
                </a:gridCol>
                <a:gridCol w="229868">
                  <a:extLst>
                    <a:ext uri="{9D8B030D-6E8A-4147-A177-3AD203B41FA5}">
                      <a16:colId xmlns:a16="http://schemas.microsoft.com/office/drawing/2014/main" val="2953716230"/>
                    </a:ext>
                  </a:extLst>
                </a:gridCol>
                <a:gridCol w="229868">
                  <a:extLst>
                    <a:ext uri="{9D8B030D-6E8A-4147-A177-3AD203B41FA5}">
                      <a16:colId xmlns:a16="http://schemas.microsoft.com/office/drawing/2014/main" val="1338868641"/>
                    </a:ext>
                  </a:extLst>
                </a:gridCol>
                <a:gridCol w="229868">
                  <a:extLst>
                    <a:ext uri="{9D8B030D-6E8A-4147-A177-3AD203B41FA5}">
                      <a16:colId xmlns:a16="http://schemas.microsoft.com/office/drawing/2014/main" val="2124477838"/>
                    </a:ext>
                  </a:extLst>
                </a:gridCol>
                <a:gridCol w="229868">
                  <a:extLst>
                    <a:ext uri="{9D8B030D-6E8A-4147-A177-3AD203B41FA5}">
                      <a16:colId xmlns:a16="http://schemas.microsoft.com/office/drawing/2014/main" val="753060456"/>
                    </a:ext>
                  </a:extLst>
                </a:gridCol>
                <a:gridCol w="229868">
                  <a:extLst>
                    <a:ext uri="{9D8B030D-6E8A-4147-A177-3AD203B41FA5}">
                      <a16:colId xmlns:a16="http://schemas.microsoft.com/office/drawing/2014/main" val="1430168860"/>
                    </a:ext>
                  </a:extLst>
                </a:gridCol>
                <a:gridCol w="229868">
                  <a:extLst>
                    <a:ext uri="{9D8B030D-6E8A-4147-A177-3AD203B41FA5}">
                      <a16:colId xmlns:a16="http://schemas.microsoft.com/office/drawing/2014/main" val="688464853"/>
                    </a:ext>
                  </a:extLst>
                </a:gridCol>
                <a:gridCol w="229868">
                  <a:extLst>
                    <a:ext uri="{9D8B030D-6E8A-4147-A177-3AD203B41FA5}">
                      <a16:colId xmlns:a16="http://schemas.microsoft.com/office/drawing/2014/main" val="2363593413"/>
                    </a:ext>
                  </a:extLst>
                </a:gridCol>
                <a:gridCol w="229868">
                  <a:extLst>
                    <a:ext uri="{9D8B030D-6E8A-4147-A177-3AD203B41FA5}">
                      <a16:colId xmlns:a16="http://schemas.microsoft.com/office/drawing/2014/main" val="143649849"/>
                    </a:ext>
                  </a:extLst>
                </a:gridCol>
              </a:tblGrid>
              <a:tr h="255685">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635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3941436932"/>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4018662042"/>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1356894338"/>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1528945737"/>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193155995"/>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3641226398"/>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1333298298"/>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53348015"/>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493709223"/>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635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635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635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3108654403"/>
                  </a:ext>
                </a:extLst>
              </a:tr>
            </a:tbl>
          </a:graphicData>
        </a:graphic>
      </p:graphicFrame>
      <p:sp>
        <p:nvSpPr>
          <p:cNvPr id="4" name="Google Shape;87;p17">
            <a:extLst>
              <a:ext uri="{FF2B5EF4-FFF2-40B4-BE49-F238E27FC236}">
                <a16:creationId xmlns:a16="http://schemas.microsoft.com/office/drawing/2014/main" id="{8FBEE85D-7040-A13A-3149-60D804DD2618}"/>
              </a:ext>
            </a:extLst>
          </p:cNvPr>
          <p:cNvSpPr txBox="1"/>
          <p:nvPr/>
        </p:nvSpPr>
        <p:spPr>
          <a:xfrm rot="16200000">
            <a:off x="66542" y="3475899"/>
            <a:ext cx="2244726" cy="553968"/>
          </a:xfrm>
          <a:prstGeom prst="rect">
            <a:avLst/>
          </a:prstGeom>
          <a:noFill/>
          <a:ln>
            <a:noFill/>
          </a:ln>
        </p:spPr>
        <p:txBody>
          <a:bodyPr spcFirstLastPara="1" wrap="square" lIns="91425" tIns="91425" rIns="91425" bIns="91425" anchor="t" anchorCtr="0">
            <a:spAutoFit/>
          </a:bodyPr>
          <a:lstStyle/>
          <a:p>
            <a:pPr algn="ctr"/>
            <a:r>
              <a:rPr lang="en-US" sz="2400" dirty="0">
                <a:solidFill>
                  <a:prstClr val="black"/>
                </a:solidFill>
                <a:latin typeface="Aptos Display" panose="02110004020202020204"/>
                <a:cs typeface="Segoe UI Semilight" panose="020B0402040204020203" pitchFamily="34" charset="0"/>
              </a:rPr>
              <a:t>Tissue sample</a:t>
            </a:r>
            <a:endParaRPr sz="2400" dirty="0">
              <a:solidFill>
                <a:prstClr val="black"/>
              </a:solidFill>
              <a:latin typeface="Aptos Display" panose="02110004020202020204"/>
              <a:cs typeface="Segoe UI Semilight" panose="020B0402040204020203" pitchFamily="34" charset="0"/>
            </a:endParaRPr>
          </a:p>
        </p:txBody>
      </p:sp>
      <p:sp>
        <p:nvSpPr>
          <p:cNvPr id="5" name="Google Shape;87;p17">
            <a:extLst>
              <a:ext uri="{FF2B5EF4-FFF2-40B4-BE49-F238E27FC236}">
                <a16:creationId xmlns:a16="http://schemas.microsoft.com/office/drawing/2014/main" id="{F526248C-F796-48F0-3D8F-E3E560AC63B4}"/>
              </a:ext>
            </a:extLst>
          </p:cNvPr>
          <p:cNvSpPr txBox="1"/>
          <p:nvPr/>
        </p:nvSpPr>
        <p:spPr>
          <a:xfrm>
            <a:off x="4759694" y="3758532"/>
            <a:ext cx="2251496" cy="492412"/>
          </a:xfrm>
          <a:prstGeom prst="rect">
            <a:avLst/>
          </a:prstGeom>
          <a:noFill/>
          <a:ln>
            <a:noFill/>
          </a:ln>
        </p:spPr>
        <p:txBody>
          <a:bodyPr spcFirstLastPara="1" wrap="square" lIns="91425" tIns="91425" rIns="91425" bIns="91425" anchor="t" anchorCtr="0">
            <a:spAutoFit/>
          </a:bodyPr>
          <a:lstStyle/>
          <a:p>
            <a:pPr algn="ctr"/>
            <a:r>
              <a:rPr lang="en-US" sz="2000" dirty="0">
                <a:solidFill>
                  <a:prstClr val="black"/>
                </a:solidFill>
                <a:latin typeface="Aptos Display" panose="02110004020202020204"/>
                <a:cs typeface="Segoe UI Semilight" panose="020B0402040204020203" pitchFamily="34" charset="0"/>
              </a:rPr>
              <a:t>Bulk measurement</a:t>
            </a:r>
            <a:endParaRPr sz="2000" dirty="0">
              <a:solidFill>
                <a:prstClr val="black"/>
              </a:solidFill>
              <a:latin typeface="Aptos Display" panose="02110004020202020204"/>
              <a:cs typeface="Segoe UI Semilight" panose="020B0402040204020203" pitchFamily="34" charset="0"/>
            </a:endParaRPr>
          </a:p>
        </p:txBody>
      </p:sp>
      <p:cxnSp>
        <p:nvCxnSpPr>
          <p:cNvPr id="6" name="Straight Arrow Connector 5">
            <a:extLst>
              <a:ext uri="{FF2B5EF4-FFF2-40B4-BE49-F238E27FC236}">
                <a16:creationId xmlns:a16="http://schemas.microsoft.com/office/drawing/2014/main" id="{C3AA5A28-9B31-9D62-6B90-9653C28D8B1C}"/>
              </a:ext>
            </a:extLst>
          </p:cNvPr>
          <p:cNvCxnSpPr/>
          <p:nvPr/>
        </p:nvCxnSpPr>
        <p:spPr>
          <a:xfrm>
            <a:off x="4759694" y="3752882"/>
            <a:ext cx="2251496" cy="0"/>
          </a:xfrm>
          <a:prstGeom prst="straightConnector1">
            <a:avLst/>
          </a:prstGeom>
          <a:noFill/>
          <a:ln w="38100" cap="flat" cmpd="sng" algn="ctr">
            <a:solidFill>
              <a:sysClr val="windowText" lastClr="000000"/>
            </a:solidFill>
            <a:prstDash val="solid"/>
            <a:miter lim="800000"/>
            <a:tailEnd type="triangle"/>
          </a:ln>
          <a:effectLst/>
        </p:spPr>
      </p:cxnSp>
      <p:graphicFrame>
        <p:nvGraphicFramePr>
          <p:cNvPr id="11" name="Table 10">
            <a:extLst>
              <a:ext uri="{FF2B5EF4-FFF2-40B4-BE49-F238E27FC236}">
                <a16:creationId xmlns:a16="http://schemas.microsoft.com/office/drawing/2014/main" id="{29885173-C9E0-2E9A-FD67-2B3BC733E20E}"/>
              </a:ext>
            </a:extLst>
          </p:cNvPr>
          <p:cNvGraphicFramePr>
            <a:graphicFrameLocks noGrp="1"/>
          </p:cNvGraphicFramePr>
          <p:nvPr>
            <p:extLst>
              <p:ext uri="{D42A27DB-BD31-4B8C-83A1-F6EECF244321}">
                <p14:modId xmlns:p14="http://schemas.microsoft.com/office/powerpoint/2010/main" val="10558898"/>
              </p:ext>
            </p:extLst>
          </p:nvPr>
        </p:nvGraphicFramePr>
        <p:xfrm>
          <a:off x="7875732" y="2474458"/>
          <a:ext cx="2528548" cy="2556850"/>
        </p:xfrm>
        <a:graphic>
          <a:graphicData uri="http://schemas.openxmlformats.org/drawingml/2006/table">
            <a:tbl>
              <a:tblPr firstRow="1" bandRow="1"/>
              <a:tblGrid>
                <a:gridCol w="229868">
                  <a:extLst>
                    <a:ext uri="{9D8B030D-6E8A-4147-A177-3AD203B41FA5}">
                      <a16:colId xmlns:a16="http://schemas.microsoft.com/office/drawing/2014/main" val="79850948"/>
                    </a:ext>
                  </a:extLst>
                </a:gridCol>
                <a:gridCol w="229868">
                  <a:extLst>
                    <a:ext uri="{9D8B030D-6E8A-4147-A177-3AD203B41FA5}">
                      <a16:colId xmlns:a16="http://schemas.microsoft.com/office/drawing/2014/main" val="1803631656"/>
                    </a:ext>
                  </a:extLst>
                </a:gridCol>
                <a:gridCol w="229868">
                  <a:extLst>
                    <a:ext uri="{9D8B030D-6E8A-4147-A177-3AD203B41FA5}">
                      <a16:colId xmlns:a16="http://schemas.microsoft.com/office/drawing/2014/main" val="862638436"/>
                    </a:ext>
                  </a:extLst>
                </a:gridCol>
                <a:gridCol w="229868">
                  <a:extLst>
                    <a:ext uri="{9D8B030D-6E8A-4147-A177-3AD203B41FA5}">
                      <a16:colId xmlns:a16="http://schemas.microsoft.com/office/drawing/2014/main" val="2953716230"/>
                    </a:ext>
                  </a:extLst>
                </a:gridCol>
                <a:gridCol w="229868">
                  <a:extLst>
                    <a:ext uri="{9D8B030D-6E8A-4147-A177-3AD203B41FA5}">
                      <a16:colId xmlns:a16="http://schemas.microsoft.com/office/drawing/2014/main" val="1338868641"/>
                    </a:ext>
                  </a:extLst>
                </a:gridCol>
                <a:gridCol w="229868">
                  <a:extLst>
                    <a:ext uri="{9D8B030D-6E8A-4147-A177-3AD203B41FA5}">
                      <a16:colId xmlns:a16="http://schemas.microsoft.com/office/drawing/2014/main" val="2124477838"/>
                    </a:ext>
                  </a:extLst>
                </a:gridCol>
                <a:gridCol w="173218">
                  <a:extLst>
                    <a:ext uri="{9D8B030D-6E8A-4147-A177-3AD203B41FA5}">
                      <a16:colId xmlns:a16="http://schemas.microsoft.com/office/drawing/2014/main" val="753060456"/>
                    </a:ext>
                  </a:extLst>
                </a:gridCol>
                <a:gridCol w="286518">
                  <a:extLst>
                    <a:ext uri="{9D8B030D-6E8A-4147-A177-3AD203B41FA5}">
                      <a16:colId xmlns:a16="http://schemas.microsoft.com/office/drawing/2014/main" val="1430168860"/>
                    </a:ext>
                  </a:extLst>
                </a:gridCol>
                <a:gridCol w="229868">
                  <a:extLst>
                    <a:ext uri="{9D8B030D-6E8A-4147-A177-3AD203B41FA5}">
                      <a16:colId xmlns:a16="http://schemas.microsoft.com/office/drawing/2014/main" val="688464853"/>
                    </a:ext>
                  </a:extLst>
                </a:gridCol>
                <a:gridCol w="229868">
                  <a:extLst>
                    <a:ext uri="{9D8B030D-6E8A-4147-A177-3AD203B41FA5}">
                      <a16:colId xmlns:a16="http://schemas.microsoft.com/office/drawing/2014/main" val="2363593413"/>
                    </a:ext>
                  </a:extLst>
                </a:gridCol>
                <a:gridCol w="229868">
                  <a:extLst>
                    <a:ext uri="{9D8B030D-6E8A-4147-A177-3AD203B41FA5}">
                      <a16:colId xmlns:a16="http://schemas.microsoft.com/office/drawing/2014/main" val="143649849"/>
                    </a:ext>
                  </a:extLst>
                </a:gridCol>
              </a:tblGrid>
              <a:tr h="255685">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b="1" kern="1200">
                          <a:solidFill>
                            <a:schemeClr val="lt1"/>
                          </a:solidFill>
                          <a:latin typeface="Aptos" panose="02110004020202020204"/>
                        </a:defRPr>
                      </a:lvl1pPr>
                      <a:lvl2pPr marL="457200" algn="l" defTabSz="914400" rtl="0" eaLnBrk="1" latinLnBrk="0" hangingPunct="1">
                        <a:defRPr sz="1800" b="1" kern="1200">
                          <a:solidFill>
                            <a:schemeClr val="lt1"/>
                          </a:solidFill>
                          <a:latin typeface="Aptos" panose="02110004020202020204"/>
                        </a:defRPr>
                      </a:lvl2pPr>
                      <a:lvl3pPr marL="914400" algn="l" defTabSz="914400" rtl="0" eaLnBrk="1" latinLnBrk="0" hangingPunct="1">
                        <a:defRPr sz="1800" b="1" kern="1200">
                          <a:solidFill>
                            <a:schemeClr val="lt1"/>
                          </a:solidFill>
                          <a:latin typeface="Aptos" panose="02110004020202020204"/>
                        </a:defRPr>
                      </a:lvl3pPr>
                      <a:lvl4pPr marL="1371600" algn="l" defTabSz="914400" rtl="0" eaLnBrk="1" latinLnBrk="0" hangingPunct="1">
                        <a:defRPr sz="1800" b="1" kern="1200">
                          <a:solidFill>
                            <a:schemeClr val="lt1"/>
                          </a:solidFill>
                          <a:latin typeface="Aptos" panose="02110004020202020204"/>
                        </a:defRPr>
                      </a:lvl4pPr>
                      <a:lvl5pPr marL="1828800" algn="l" defTabSz="914400" rtl="0" eaLnBrk="1" latinLnBrk="0" hangingPunct="1">
                        <a:defRPr sz="1800" b="1" kern="1200">
                          <a:solidFill>
                            <a:schemeClr val="lt1"/>
                          </a:solidFill>
                          <a:latin typeface="Aptos" panose="02110004020202020204"/>
                        </a:defRPr>
                      </a:lvl5pPr>
                      <a:lvl6pPr marL="2286000" algn="l" defTabSz="914400" rtl="0" eaLnBrk="1" latinLnBrk="0" hangingPunct="1">
                        <a:defRPr sz="1800" b="1" kern="1200">
                          <a:solidFill>
                            <a:schemeClr val="lt1"/>
                          </a:solidFill>
                          <a:latin typeface="Aptos" panose="02110004020202020204"/>
                        </a:defRPr>
                      </a:lvl6pPr>
                      <a:lvl7pPr marL="2743200" algn="l" defTabSz="914400" rtl="0" eaLnBrk="1" latinLnBrk="0" hangingPunct="1">
                        <a:defRPr sz="1800" b="1" kern="1200">
                          <a:solidFill>
                            <a:schemeClr val="lt1"/>
                          </a:solidFill>
                          <a:latin typeface="Aptos" panose="02110004020202020204"/>
                        </a:defRPr>
                      </a:lvl7pPr>
                      <a:lvl8pPr marL="3200400" algn="l" defTabSz="914400" rtl="0" eaLnBrk="1" latinLnBrk="0" hangingPunct="1">
                        <a:defRPr sz="1800" b="1" kern="1200">
                          <a:solidFill>
                            <a:schemeClr val="lt1"/>
                          </a:solidFill>
                          <a:latin typeface="Aptos" panose="02110004020202020204"/>
                        </a:defRPr>
                      </a:lvl8pPr>
                      <a:lvl9pPr marL="3657600" algn="l" defTabSz="914400" rtl="0" eaLnBrk="1" latinLnBrk="0" hangingPunct="1">
                        <a:defRPr sz="1800" b="1" kern="1200">
                          <a:solidFill>
                            <a:schemeClr val="lt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3941436932"/>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4018662042"/>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1356894338"/>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1528945737"/>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193155995"/>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3641226398"/>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1333298298"/>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53348015"/>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2493709223"/>
                  </a:ext>
                </a:extLst>
              </a:tr>
              <a:tr h="255685">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solidFill>
                        <a:sysClr val="windowText" lastClr="00000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tc>
                  <a:txBody>
                    <a:bodyPr/>
                    <a:lstStyle>
                      <a:lvl1pPr marL="0" algn="l" defTabSz="914400" rtl="0" eaLnBrk="1" latinLnBrk="0" hangingPunct="1">
                        <a:defRPr sz="1800" kern="1200">
                          <a:solidFill>
                            <a:schemeClr val="dk1"/>
                          </a:solidFill>
                          <a:latin typeface="Aptos" panose="02110004020202020204"/>
                        </a:defRPr>
                      </a:lvl1pPr>
                      <a:lvl2pPr marL="457200" algn="l" defTabSz="914400" rtl="0" eaLnBrk="1" latinLnBrk="0" hangingPunct="1">
                        <a:defRPr sz="1800" kern="1200">
                          <a:solidFill>
                            <a:schemeClr val="dk1"/>
                          </a:solidFill>
                          <a:latin typeface="Aptos" panose="02110004020202020204"/>
                        </a:defRPr>
                      </a:lvl2pPr>
                      <a:lvl3pPr marL="914400" algn="l" defTabSz="914400" rtl="0" eaLnBrk="1" latinLnBrk="0" hangingPunct="1">
                        <a:defRPr sz="1800" kern="1200">
                          <a:solidFill>
                            <a:schemeClr val="dk1"/>
                          </a:solidFill>
                          <a:latin typeface="Aptos" panose="02110004020202020204"/>
                        </a:defRPr>
                      </a:lvl3pPr>
                      <a:lvl4pPr marL="1371600" algn="l" defTabSz="914400" rtl="0" eaLnBrk="1" latinLnBrk="0" hangingPunct="1">
                        <a:defRPr sz="1800" kern="1200">
                          <a:solidFill>
                            <a:schemeClr val="dk1"/>
                          </a:solidFill>
                          <a:latin typeface="Aptos" panose="02110004020202020204"/>
                        </a:defRPr>
                      </a:lvl4pPr>
                      <a:lvl5pPr marL="1828800" algn="l" defTabSz="914400" rtl="0" eaLnBrk="1" latinLnBrk="0" hangingPunct="1">
                        <a:defRPr sz="1800" kern="1200">
                          <a:solidFill>
                            <a:schemeClr val="dk1"/>
                          </a:solidFill>
                          <a:latin typeface="Aptos" panose="02110004020202020204"/>
                        </a:defRPr>
                      </a:lvl5pPr>
                      <a:lvl6pPr marL="2286000" algn="l" defTabSz="914400" rtl="0" eaLnBrk="1" latinLnBrk="0" hangingPunct="1">
                        <a:defRPr sz="1800" kern="1200">
                          <a:solidFill>
                            <a:schemeClr val="dk1"/>
                          </a:solidFill>
                          <a:latin typeface="Aptos" panose="02110004020202020204"/>
                        </a:defRPr>
                      </a:lvl6pPr>
                      <a:lvl7pPr marL="2743200" algn="l" defTabSz="914400" rtl="0" eaLnBrk="1" latinLnBrk="0" hangingPunct="1">
                        <a:defRPr sz="1800" kern="1200">
                          <a:solidFill>
                            <a:schemeClr val="dk1"/>
                          </a:solidFill>
                          <a:latin typeface="Aptos" panose="02110004020202020204"/>
                        </a:defRPr>
                      </a:lvl7pPr>
                      <a:lvl8pPr marL="3200400" algn="l" defTabSz="914400" rtl="0" eaLnBrk="1" latinLnBrk="0" hangingPunct="1">
                        <a:defRPr sz="1800" kern="1200">
                          <a:solidFill>
                            <a:schemeClr val="dk1"/>
                          </a:solidFill>
                          <a:latin typeface="Aptos" panose="02110004020202020204"/>
                        </a:defRPr>
                      </a:lvl8pPr>
                      <a:lvl9pPr marL="3657600" algn="l" defTabSz="914400" rtl="0" eaLnBrk="1" latinLnBrk="0" hangingPunct="1">
                        <a:defRPr sz="1800" kern="1200">
                          <a:solidFill>
                            <a:schemeClr val="dk1"/>
                          </a:solidFill>
                          <a:latin typeface="Aptos" panose="02110004020202020204"/>
                        </a:defRPr>
                      </a:lvl9p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8181A6"/>
                    </a:solidFill>
                  </a:tcPr>
                </a:tc>
                <a:extLst>
                  <a:ext uri="{0D108BD9-81ED-4DB2-BD59-A6C34878D82A}">
                    <a16:rowId xmlns:a16="http://schemas.microsoft.com/office/drawing/2014/main" val="3108654403"/>
                  </a:ext>
                </a:extLst>
              </a:tr>
            </a:tbl>
          </a:graphicData>
        </a:graphic>
      </p:graphicFrame>
      <p:sp>
        <p:nvSpPr>
          <p:cNvPr id="12" name="Google Shape;87;p17">
            <a:extLst>
              <a:ext uri="{FF2B5EF4-FFF2-40B4-BE49-F238E27FC236}">
                <a16:creationId xmlns:a16="http://schemas.microsoft.com/office/drawing/2014/main" id="{0434F279-5365-168F-CD8E-ECA44794CE37}"/>
              </a:ext>
            </a:extLst>
          </p:cNvPr>
          <p:cNvSpPr txBox="1"/>
          <p:nvPr/>
        </p:nvSpPr>
        <p:spPr>
          <a:xfrm>
            <a:off x="7856280" y="1854058"/>
            <a:ext cx="2528548" cy="615523"/>
          </a:xfrm>
          <a:prstGeom prst="rect">
            <a:avLst/>
          </a:prstGeom>
          <a:noFill/>
          <a:ln>
            <a:noFill/>
          </a:ln>
        </p:spPr>
        <p:txBody>
          <a:bodyPr spcFirstLastPara="1" wrap="square" lIns="91425" tIns="91425" rIns="91425" bIns="91425" anchor="t" anchorCtr="0">
            <a:spAutoFit/>
          </a:bodyPr>
          <a:lstStyle/>
          <a:p>
            <a:pPr algn="ctr"/>
            <a:r>
              <a:rPr lang="en-US" sz="2800" dirty="0">
                <a:solidFill>
                  <a:prstClr val="black"/>
                </a:solidFill>
                <a:latin typeface="Aptos Display" panose="02110004020202020204"/>
                <a:cs typeface="Segoe UI Semilight" panose="020B0402040204020203" pitchFamily="34" charset="0"/>
              </a:rPr>
              <a:t>Outcome/result</a:t>
            </a:r>
            <a:endParaRPr sz="2800" dirty="0">
              <a:solidFill>
                <a:prstClr val="black"/>
              </a:solidFill>
              <a:latin typeface="Aptos Display" panose="02110004020202020204"/>
              <a:cs typeface="Segoe UI Semilight" panose="020B0402040204020203" pitchFamily="34" charset="0"/>
            </a:endParaRPr>
          </a:p>
        </p:txBody>
      </p:sp>
    </p:spTree>
    <p:extLst>
      <p:ext uri="{BB962C8B-B14F-4D97-AF65-F5344CB8AC3E}">
        <p14:creationId xmlns:p14="http://schemas.microsoft.com/office/powerpoint/2010/main" val="2823686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BFA3EA-B6F9-1CF2-9AB4-05E5E59E0817}"/>
              </a:ext>
            </a:extLst>
          </p:cNvPr>
          <p:cNvPicPr>
            <a:picLocks noChangeAspect="1"/>
          </p:cNvPicPr>
          <p:nvPr/>
        </p:nvPicPr>
        <p:blipFill>
          <a:blip r:embed="rId2"/>
          <a:stretch>
            <a:fillRect/>
          </a:stretch>
        </p:blipFill>
        <p:spPr>
          <a:xfrm>
            <a:off x="770464" y="677142"/>
            <a:ext cx="10408920" cy="5503716"/>
          </a:xfrm>
          <a:prstGeom prst="rect">
            <a:avLst/>
          </a:prstGeom>
        </p:spPr>
      </p:pic>
      <p:sp>
        <p:nvSpPr>
          <p:cNvPr id="6" name="TextBox 5">
            <a:extLst>
              <a:ext uri="{FF2B5EF4-FFF2-40B4-BE49-F238E27FC236}">
                <a16:creationId xmlns:a16="http://schemas.microsoft.com/office/drawing/2014/main" id="{F03A7A8C-BEDF-7A59-8CDA-2F7731BAE87B}"/>
              </a:ext>
            </a:extLst>
          </p:cNvPr>
          <p:cNvSpPr txBox="1"/>
          <p:nvPr/>
        </p:nvSpPr>
        <p:spPr>
          <a:xfrm>
            <a:off x="1382309" y="947771"/>
            <a:ext cx="4382931" cy="369332"/>
          </a:xfrm>
          <a:prstGeom prst="rect">
            <a:avLst/>
          </a:prstGeom>
          <a:noFill/>
        </p:spPr>
        <p:txBody>
          <a:bodyPr wrap="none" rtlCol="0">
            <a:spAutoFit/>
          </a:bodyPr>
          <a:lstStyle/>
          <a:p>
            <a:r>
              <a:rPr lang="en-US" dirty="0"/>
              <a:t>5,000 measurements at 50 µm resolution</a:t>
            </a:r>
          </a:p>
        </p:txBody>
      </p:sp>
      <p:sp>
        <p:nvSpPr>
          <p:cNvPr id="7" name="TextBox 6">
            <a:extLst>
              <a:ext uri="{FF2B5EF4-FFF2-40B4-BE49-F238E27FC236}">
                <a16:creationId xmlns:a16="http://schemas.microsoft.com/office/drawing/2014/main" id="{A78BA80A-0F0A-776D-B7B1-BDE0A143D60D}"/>
              </a:ext>
            </a:extLst>
          </p:cNvPr>
          <p:cNvSpPr txBox="1"/>
          <p:nvPr/>
        </p:nvSpPr>
        <p:spPr>
          <a:xfrm>
            <a:off x="6416029" y="947771"/>
            <a:ext cx="4763355" cy="369332"/>
          </a:xfrm>
          <a:prstGeom prst="rect">
            <a:avLst/>
          </a:prstGeom>
          <a:noFill/>
        </p:spPr>
        <p:txBody>
          <a:bodyPr wrap="none" rtlCol="0">
            <a:spAutoFit/>
          </a:bodyPr>
          <a:lstStyle/>
          <a:p>
            <a:r>
              <a:rPr lang="en-US" dirty="0"/>
              <a:t>11 million measurements at 2 µm resolution</a:t>
            </a:r>
          </a:p>
        </p:txBody>
      </p:sp>
    </p:spTree>
    <p:extLst>
      <p:ext uri="{BB962C8B-B14F-4D97-AF65-F5344CB8AC3E}">
        <p14:creationId xmlns:p14="http://schemas.microsoft.com/office/powerpoint/2010/main" val="71836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87;p17">
            <a:extLst>
              <a:ext uri="{FF2B5EF4-FFF2-40B4-BE49-F238E27FC236}">
                <a16:creationId xmlns:a16="http://schemas.microsoft.com/office/drawing/2014/main" id="{0B7EF847-9156-1870-2271-EF27B62A4C1A}"/>
              </a:ext>
            </a:extLst>
          </p:cNvPr>
          <p:cNvSpPr txBox="1"/>
          <p:nvPr/>
        </p:nvSpPr>
        <p:spPr>
          <a:xfrm rot="16200000">
            <a:off x="394788" y="3464176"/>
            <a:ext cx="2244726"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dirty="0">
                <a:latin typeface="+mj-lt"/>
                <a:cs typeface="Segoe UI Semilight" panose="020B0402040204020203" pitchFamily="34" charset="0"/>
              </a:rPr>
              <a:t>Tissue sample</a:t>
            </a:r>
            <a:endParaRPr sz="2400" dirty="0">
              <a:latin typeface="+mj-lt"/>
              <a:cs typeface="Segoe UI Semilight" panose="020B0402040204020203" pitchFamily="34" charset="0"/>
            </a:endParaRPr>
          </a:p>
        </p:txBody>
      </p:sp>
      <p:graphicFrame>
        <p:nvGraphicFramePr>
          <p:cNvPr id="2" name="Table 1">
            <a:extLst>
              <a:ext uri="{FF2B5EF4-FFF2-40B4-BE49-F238E27FC236}">
                <a16:creationId xmlns:a16="http://schemas.microsoft.com/office/drawing/2014/main" id="{80DFB1CB-C3CE-3F5D-14BF-E41607C53248}"/>
              </a:ext>
            </a:extLst>
          </p:cNvPr>
          <p:cNvGraphicFramePr>
            <a:graphicFrameLocks noGrp="1"/>
          </p:cNvGraphicFramePr>
          <p:nvPr/>
        </p:nvGraphicFramePr>
        <p:xfrm>
          <a:off x="1958010" y="2462735"/>
          <a:ext cx="2528548" cy="2556850"/>
        </p:xfrm>
        <a:graphic>
          <a:graphicData uri="http://schemas.openxmlformats.org/drawingml/2006/table">
            <a:tbl>
              <a:tblPr firstRow="1" bandRow="1">
                <a:tableStyleId>{5C22544A-7EE6-4342-B048-85BDC9FD1C3A}</a:tableStyleId>
              </a:tblPr>
              <a:tblGrid>
                <a:gridCol w="229868">
                  <a:extLst>
                    <a:ext uri="{9D8B030D-6E8A-4147-A177-3AD203B41FA5}">
                      <a16:colId xmlns:a16="http://schemas.microsoft.com/office/drawing/2014/main" val="79850948"/>
                    </a:ext>
                  </a:extLst>
                </a:gridCol>
                <a:gridCol w="229868">
                  <a:extLst>
                    <a:ext uri="{9D8B030D-6E8A-4147-A177-3AD203B41FA5}">
                      <a16:colId xmlns:a16="http://schemas.microsoft.com/office/drawing/2014/main" val="1803631656"/>
                    </a:ext>
                  </a:extLst>
                </a:gridCol>
                <a:gridCol w="229868">
                  <a:extLst>
                    <a:ext uri="{9D8B030D-6E8A-4147-A177-3AD203B41FA5}">
                      <a16:colId xmlns:a16="http://schemas.microsoft.com/office/drawing/2014/main" val="862638436"/>
                    </a:ext>
                  </a:extLst>
                </a:gridCol>
                <a:gridCol w="229868">
                  <a:extLst>
                    <a:ext uri="{9D8B030D-6E8A-4147-A177-3AD203B41FA5}">
                      <a16:colId xmlns:a16="http://schemas.microsoft.com/office/drawing/2014/main" val="2953716230"/>
                    </a:ext>
                  </a:extLst>
                </a:gridCol>
                <a:gridCol w="229868">
                  <a:extLst>
                    <a:ext uri="{9D8B030D-6E8A-4147-A177-3AD203B41FA5}">
                      <a16:colId xmlns:a16="http://schemas.microsoft.com/office/drawing/2014/main" val="1338868641"/>
                    </a:ext>
                  </a:extLst>
                </a:gridCol>
                <a:gridCol w="229868">
                  <a:extLst>
                    <a:ext uri="{9D8B030D-6E8A-4147-A177-3AD203B41FA5}">
                      <a16:colId xmlns:a16="http://schemas.microsoft.com/office/drawing/2014/main" val="2124477838"/>
                    </a:ext>
                  </a:extLst>
                </a:gridCol>
                <a:gridCol w="229868">
                  <a:extLst>
                    <a:ext uri="{9D8B030D-6E8A-4147-A177-3AD203B41FA5}">
                      <a16:colId xmlns:a16="http://schemas.microsoft.com/office/drawing/2014/main" val="753060456"/>
                    </a:ext>
                  </a:extLst>
                </a:gridCol>
                <a:gridCol w="229868">
                  <a:extLst>
                    <a:ext uri="{9D8B030D-6E8A-4147-A177-3AD203B41FA5}">
                      <a16:colId xmlns:a16="http://schemas.microsoft.com/office/drawing/2014/main" val="1430168860"/>
                    </a:ext>
                  </a:extLst>
                </a:gridCol>
                <a:gridCol w="229868">
                  <a:extLst>
                    <a:ext uri="{9D8B030D-6E8A-4147-A177-3AD203B41FA5}">
                      <a16:colId xmlns:a16="http://schemas.microsoft.com/office/drawing/2014/main" val="688464853"/>
                    </a:ext>
                  </a:extLst>
                </a:gridCol>
                <a:gridCol w="229868">
                  <a:extLst>
                    <a:ext uri="{9D8B030D-6E8A-4147-A177-3AD203B41FA5}">
                      <a16:colId xmlns:a16="http://schemas.microsoft.com/office/drawing/2014/main" val="2363593413"/>
                    </a:ext>
                  </a:extLst>
                </a:gridCol>
                <a:gridCol w="229868">
                  <a:extLst>
                    <a:ext uri="{9D8B030D-6E8A-4147-A177-3AD203B41FA5}">
                      <a16:colId xmlns:a16="http://schemas.microsoft.com/office/drawing/2014/main" val="143649849"/>
                    </a:ext>
                  </a:extLst>
                </a:gridCol>
              </a:tblGrid>
              <a:tr h="255685">
                <a:tc>
                  <a:txBody>
                    <a:bodyPr/>
                    <a:lstStyle/>
                    <a:p>
                      <a:endParaRPr lang="en-US" sz="800" dirty="0"/>
                    </a:p>
                  </a:txBody>
                  <a:tcPr marL="73909" marR="73909" marT="36955" marB="36955">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3941436932"/>
                  </a:ext>
                </a:extLst>
              </a:tr>
              <a:tr h="255685">
                <a:tc>
                  <a:txBody>
                    <a:bodyPr/>
                    <a:lstStyle/>
                    <a:p>
                      <a:endParaRPr lang="en-US" sz="800" dirty="0"/>
                    </a:p>
                  </a:txBody>
                  <a:tcPr marL="73909" marR="73909" marT="36955" marB="36955">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4018662042"/>
                  </a:ext>
                </a:extLst>
              </a:tr>
              <a:tr h="255685">
                <a:tc>
                  <a:txBody>
                    <a:bodyPr/>
                    <a:lstStyle/>
                    <a:p>
                      <a:endParaRPr lang="en-US" sz="800" dirty="0"/>
                    </a:p>
                  </a:txBody>
                  <a:tcPr marL="73909" marR="73909" marT="36955" marB="36955">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1356894338"/>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1528945737"/>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193155995"/>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3641226398"/>
                  </a:ext>
                </a:extLst>
              </a:tr>
              <a:tr h="255685">
                <a:tc>
                  <a:txBody>
                    <a:bodyPr/>
                    <a:lstStyle/>
                    <a:p>
                      <a:endParaRPr lang="en-US" sz="80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1333298298"/>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53348015"/>
                  </a:ext>
                </a:extLst>
              </a:tr>
              <a:tr h="255685">
                <a:tc>
                  <a:txBody>
                    <a:bodyPr/>
                    <a:lstStyle/>
                    <a:p>
                      <a:endParaRPr lang="en-US" sz="80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493709223"/>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3108654403"/>
                  </a:ext>
                </a:extLst>
              </a:tr>
            </a:tbl>
          </a:graphicData>
        </a:graphic>
      </p:graphicFrame>
      <p:sp>
        <p:nvSpPr>
          <p:cNvPr id="12" name="Rectangle 11">
            <a:extLst>
              <a:ext uri="{FF2B5EF4-FFF2-40B4-BE49-F238E27FC236}">
                <a16:creationId xmlns:a16="http://schemas.microsoft.com/office/drawing/2014/main" id="{8D599D9D-6AFD-DB74-C550-3E793E5CEA79}"/>
              </a:ext>
            </a:extLst>
          </p:cNvPr>
          <p:cNvSpPr/>
          <p:nvPr/>
        </p:nvSpPr>
        <p:spPr>
          <a:xfrm>
            <a:off x="1832117" y="3220278"/>
            <a:ext cx="2908727" cy="1923768"/>
          </a:xfrm>
          <a:prstGeom prst="rect">
            <a:avLst/>
          </a:prstGeom>
          <a:solidFill>
            <a:srgbClr val="FFFFFF">
              <a:alpha val="5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34C73AB-524B-C13D-5DDE-81ACF07CBF04}"/>
              </a:ext>
            </a:extLst>
          </p:cNvPr>
          <p:cNvSpPr/>
          <p:nvPr/>
        </p:nvSpPr>
        <p:spPr>
          <a:xfrm>
            <a:off x="3349193" y="2196164"/>
            <a:ext cx="1137366" cy="1024113"/>
          </a:xfrm>
          <a:prstGeom prst="rect">
            <a:avLst/>
          </a:prstGeom>
          <a:solidFill>
            <a:srgbClr val="FFFFFF">
              <a:alpha val="5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2">
            <a:extLst>
              <a:ext uri="{FF2B5EF4-FFF2-40B4-BE49-F238E27FC236}">
                <a16:creationId xmlns:a16="http://schemas.microsoft.com/office/drawing/2014/main" id="{17F7294E-C7C0-EAEE-235F-CFF9C52F7AF7}"/>
              </a:ext>
            </a:extLst>
          </p:cNvPr>
          <p:cNvGraphicFramePr>
            <a:graphicFrameLocks noGrp="1"/>
          </p:cNvGraphicFramePr>
          <p:nvPr/>
        </p:nvGraphicFramePr>
        <p:xfrm>
          <a:off x="2793755" y="2383816"/>
          <a:ext cx="689604" cy="767055"/>
        </p:xfrm>
        <a:graphic>
          <a:graphicData uri="http://schemas.openxmlformats.org/drawingml/2006/table">
            <a:tbl>
              <a:tblPr firstRow="1" bandRow="1">
                <a:tableStyleId>{5C22544A-7EE6-4342-B048-85BDC9FD1C3A}</a:tableStyleId>
              </a:tblPr>
              <a:tblGrid>
                <a:gridCol w="229868">
                  <a:extLst>
                    <a:ext uri="{9D8B030D-6E8A-4147-A177-3AD203B41FA5}">
                      <a16:colId xmlns:a16="http://schemas.microsoft.com/office/drawing/2014/main" val="1922237066"/>
                    </a:ext>
                  </a:extLst>
                </a:gridCol>
                <a:gridCol w="229868">
                  <a:extLst>
                    <a:ext uri="{9D8B030D-6E8A-4147-A177-3AD203B41FA5}">
                      <a16:colId xmlns:a16="http://schemas.microsoft.com/office/drawing/2014/main" val="118085092"/>
                    </a:ext>
                  </a:extLst>
                </a:gridCol>
                <a:gridCol w="229868">
                  <a:extLst>
                    <a:ext uri="{9D8B030D-6E8A-4147-A177-3AD203B41FA5}">
                      <a16:colId xmlns:a16="http://schemas.microsoft.com/office/drawing/2014/main" val="2602730440"/>
                    </a:ext>
                  </a:extLst>
                </a:gridCol>
              </a:tblGrid>
              <a:tr h="255685">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919913716"/>
                  </a:ext>
                </a:extLst>
              </a:tr>
              <a:tr h="255685">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062982480"/>
                  </a:ext>
                </a:extLst>
              </a:tr>
              <a:tr h="255685">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1778025248"/>
                  </a:ext>
                </a:extLst>
              </a:tr>
            </a:tbl>
          </a:graphicData>
        </a:graphic>
      </p:graphicFrame>
      <p:graphicFrame>
        <p:nvGraphicFramePr>
          <p:cNvPr id="4" name="Table 3">
            <a:extLst>
              <a:ext uri="{FF2B5EF4-FFF2-40B4-BE49-F238E27FC236}">
                <a16:creationId xmlns:a16="http://schemas.microsoft.com/office/drawing/2014/main" id="{81FA2D84-7CCC-AFFA-C45A-7DE1959D361B}"/>
              </a:ext>
            </a:extLst>
          </p:cNvPr>
          <p:cNvGraphicFramePr>
            <a:graphicFrameLocks noGrp="1"/>
          </p:cNvGraphicFramePr>
          <p:nvPr/>
        </p:nvGraphicFramePr>
        <p:xfrm>
          <a:off x="1848588" y="2333265"/>
          <a:ext cx="689604" cy="767055"/>
        </p:xfrm>
        <a:graphic>
          <a:graphicData uri="http://schemas.openxmlformats.org/drawingml/2006/table">
            <a:tbl>
              <a:tblPr firstRow="1" bandRow="1">
                <a:tableStyleId>{5C22544A-7EE6-4342-B048-85BDC9FD1C3A}</a:tableStyleId>
              </a:tblPr>
              <a:tblGrid>
                <a:gridCol w="229868">
                  <a:extLst>
                    <a:ext uri="{9D8B030D-6E8A-4147-A177-3AD203B41FA5}">
                      <a16:colId xmlns:a16="http://schemas.microsoft.com/office/drawing/2014/main" val="2906767780"/>
                    </a:ext>
                  </a:extLst>
                </a:gridCol>
                <a:gridCol w="229868">
                  <a:extLst>
                    <a:ext uri="{9D8B030D-6E8A-4147-A177-3AD203B41FA5}">
                      <a16:colId xmlns:a16="http://schemas.microsoft.com/office/drawing/2014/main" val="172942117"/>
                    </a:ext>
                  </a:extLst>
                </a:gridCol>
                <a:gridCol w="229868">
                  <a:extLst>
                    <a:ext uri="{9D8B030D-6E8A-4147-A177-3AD203B41FA5}">
                      <a16:colId xmlns:a16="http://schemas.microsoft.com/office/drawing/2014/main" val="4281895352"/>
                    </a:ext>
                  </a:extLst>
                </a:gridCol>
              </a:tblGrid>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924119118"/>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3445276002"/>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3980469597"/>
                  </a:ext>
                </a:extLst>
              </a:tr>
            </a:tbl>
          </a:graphicData>
        </a:graphic>
      </p:graphicFrame>
      <p:sp>
        <p:nvSpPr>
          <p:cNvPr id="20" name="Slide Number Placeholder 1">
            <a:extLst>
              <a:ext uri="{FF2B5EF4-FFF2-40B4-BE49-F238E27FC236}">
                <a16:creationId xmlns:a16="http://schemas.microsoft.com/office/drawing/2014/main" id="{58AB1BE0-33B9-5D0E-43F4-E1B82F2C198C}"/>
              </a:ext>
            </a:extLst>
          </p:cNvPr>
          <p:cNvSpPr txBox="1">
            <a:spLocks/>
          </p:cNvSpPr>
          <p:nvPr/>
        </p:nvSpPr>
        <p:spPr>
          <a:xfrm>
            <a:off x="9448800" y="649287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4</a:t>
            </a:r>
          </a:p>
        </p:txBody>
      </p:sp>
      <p:sp>
        <p:nvSpPr>
          <p:cNvPr id="10" name="Title 1">
            <a:extLst>
              <a:ext uri="{FF2B5EF4-FFF2-40B4-BE49-F238E27FC236}">
                <a16:creationId xmlns:a16="http://schemas.microsoft.com/office/drawing/2014/main" id="{FE59ED2D-D0FB-BB6A-046D-B428259A720F}"/>
              </a:ext>
            </a:extLst>
          </p:cNvPr>
          <p:cNvSpPr txBox="1">
            <a:spLocks/>
          </p:cNvSpPr>
          <p:nvPr/>
        </p:nvSpPr>
        <p:spPr>
          <a:xfrm>
            <a:off x="523982" y="464517"/>
            <a:ext cx="10829818"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cs typeface="Segoe UI" panose="020B0502040204020203" pitchFamily="34" charset="0"/>
              </a:rPr>
              <a:t>Experimental limitations remain a challenge for spatial and low input proteomics</a:t>
            </a:r>
          </a:p>
        </p:txBody>
      </p:sp>
      <p:sp>
        <p:nvSpPr>
          <p:cNvPr id="18" name="TextBox 17">
            <a:extLst>
              <a:ext uri="{FF2B5EF4-FFF2-40B4-BE49-F238E27FC236}">
                <a16:creationId xmlns:a16="http://schemas.microsoft.com/office/drawing/2014/main" id="{F465F586-C4F1-BBD8-C083-193A933341AD}"/>
              </a:ext>
            </a:extLst>
          </p:cNvPr>
          <p:cNvSpPr txBox="1"/>
          <p:nvPr/>
        </p:nvSpPr>
        <p:spPr>
          <a:xfrm>
            <a:off x="6096000" y="2196164"/>
            <a:ext cx="5333933" cy="1384995"/>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mj-lt"/>
              </a:rPr>
              <a:t>Spatial samples are only a small fraction of the bulk aggregate samples</a:t>
            </a:r>
          </a:p>
        </p:txBody>
      </p:sp>
      <p:sp>
        <p:nvSpPr>
          <p:cNvPr id="7" name="TextBox 6">
            <a:extLst>
              <a:ext uri="{FF2B5EF4-FFF2-40B4-BE49-F238E27FC236}">
                <a16:creationId xmlns:a16="http://schemas.microsoft.com/office/drawing/2014/main" id="{5DACA41E-6A4D-418B-E515-B1851A4DB2B6}"/>
              </a:ext>
            </a:extLst>
          </p:cNvPr>
          <p:cNvSpPr txBox="1"/>
          <p:nvPr/>
        </p:nvSpPr>
        <p:spPr>
          <a:xfrm>
            <a:off x="6728755" y="5757878"/>
            <a:ext cx="1307153" cy="369332"/>
          </a:xfrm>
          <a:prstGeom prst="rect">
            <a:avLst/>
          </a:prstGeom>
          <a:noFill/>
        </p:spPr>
        <p:txBody>
          <a:bodyPr wrap="none" rtlCol="0">
            <a:spAutoFit/>
          </a:bodyPr>
          <a:lstStyle/>
          <a:p>
            <a:r>
              <a:rPr lang="en-US" b="1" dirty="0"/>
              <a:t>Throughput</a:t>
            </a:r>
          </a:p>
        </p:txBody>
      </p:sp>
      <p:sp>
        <p:nvSpPr>
          <p:cNvPr id="8" name="TextBox 7">
            <a:extLst>
              <a:ext uri="{FF2B5EF4-FFF2-40B4-BE49-F238E27FC236}">
                <a16:creationId xmlns:a16="http://schemas.microsoft.com/office/drawing/2014/main" id="{A94C3212-63D7-F1A7-6E44-32ABF74D72B5}"/>
              </a:ext>
            </a:extLst>
          </p:cNvPr>
          <p:cNvSpPr txBox="1"/>
          <p:nvPr/>
        </p:nvSpPr>
        <p:spPr>
          <a:xfrm>
            <a:off x="9046015" y="5757878"/>
            <a:ext cx="1170513" cy="369332"/>
          </a:xfrm>
          <a:prstGeom prst="rect">
            <a:avLst/>
          </a:prstGeom>
          <a:noFill/>
        </p:spPr>
        <p:txBody>
          <a:bodyPr wrap="none" rtlCol="0">
            <a:spAutoFit/>
          </a:bodyPr>
          <a:lstStyle/>
          <a:p>
            <a:pPr algn="ctr"/>
            <a:r>
              <a:rPr lang="en-US" b="1" dirty="0"/>
              <a:t>Sensitivity</a:t>
            </a:r>
          </a:p>
        </p:txBody>
      </p:sp>
      <p:sp>
        <p:nvSpPr>
          <p:cNvPr id="11" name="TextBox 10">
            <a:extLst>
              <a:ext uri="{FF2B5EF4-FFF2-40B4-BE49-F238E27FC236}">
                <a16:creationId xmlns:a16="http://schemas.microsoft.com/office/drawing/2014/main" id="{76E63B47-3EB3-F004-1358-2BE7FA6EFE8E}"/>
              </a:ext>
            </a:extLst>
          </p:cNvPr>
          <p:cNvSpPr txBox="1"/>
          <p:nvPr/>
        </p:nvSpPr>
        <p:spPr>
          <a:xfrm>
            <a:off x="8087868" y="3902975"/>
            <a:ext cx="984437" cy="646331"/>
          </a:xfrm>
          <a:prstGeom prst="rect">
            <a:avLst/>
          </a:prstGeom>
          <a:noFill/>
        </p:spPr>
        <p:txBody>
          <a:bodyPr wrap="none" rtlCol="0">
            <a:spAutoFit/>
          </a:bodyPr>
          <a:lstStyle/>
          <a:p>
            <a:pPr algn="ctr"/>
            <a:r>
              <a:rPr lang="en-US" b="1" dirty="0"/>
              <a:t>Input </a:t>
            </a:r>
          </a:p>
          <a:p>
            <a:pPr algn="ctr"/>
            <a:r>
              <a:rPr lang="en-US" b="1" dirty="0"/>
              <a:t>material</a:t>
            </a:r>
          </a:p>
        </p:txBody>
      </p:sp>
      <p:cxnSp>
        <p:nvCxnSpPr>
          <p:cNvPr id="22" name="Straight Arrow Connector 21">
            <a:extLst>
              <a:ext uri="{FF2B5EF4-FFF2-40B4-BE49-F238E27FC236}">
                <a16:creationId xmlns:a16="http://schemas.microsoft.com/office/drawing/2014/main" id="{B430BC8F-C4F5-2B9B-0DEF-10F9105B3E2A}"/>
              </a:ext>
            </a:extLst>
          </p:cNvPr>
          <p:cNvCxnSpPr>
            <a:cxnSpLocks/>
          </p:cNvCxnSpPr>
          <p:nvPr/>
        </p:nvCxnSpPr>
        <p:spPr>
          <a:xfrm flipV="1">
            <a:off x="7610240" y="4549306"/>
            <a:ext cx="817480" cy="1149210"/>
          </a:xfrm>
          <a:prstGeom prst="straightConnector1">
            <a:avLst/>
          </a:prstGeom>
          <a:ln w="38100">
            <a:solidFill>
              <a:srgbClr val="FF785F"/>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4770466B-E8CF-29ED-191E-15F650210F2A}"/>
              </a:ext>
            </a:extLst>
          </p:cNvPr>
          <p:cNvCxnSpPr>
            <a:cxnSpLocks/>
          </p:cNvCxnSpPr>
          <p:nvPr/>
        </p:nvCxnSpPr>
        <p:spPr>
          <a:xfrm flipH="1" flipV="1">
            <a:off x="8653305" y="4549306"/>
            <a:ext cx="817480" cy="1149210"/>
          </a:xfrm>
          <a:prstGeom prst="straightConnector1">
            <a:avLst/>
          </a:prstGeom>
          <a:ln w="38100">
            <a:solidFill>
              <a:schemeClr val="accent5">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F8BEA30-81B2-38FB-7F40-B7FFC4BEC396}"/>
              </a:ext>
            </a:extLst>
          </p:cNvPr>
          <p:cNvCxnSpPr>
            <a:cxnSpLocks/>
          </p:cNvCxnSpPr>
          <p:nvPr/>
        </p:nvCxnSpPr>
        <p:spPr>
          <a:xfrm flipH="1">
            <a:off x="8098127" y="5944356"/>
            <a:ext cx="847753" cy="0"/>
          </a:xfrm>
          <a:prstGeom prst="straightConnector1">
            <a:avLst/>
          </a:prstGeom>
          <a:ln w="38100">
            <a:solidFill>
              <a:schemeClr val="accent4">
                <a:lumMod val="60000"/>
                <a:lumOff val="4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Google Shape;87;p17">
            <a:extLst>
              <a:ext uri="{FF2B5EF4-FFF2-40B4-BE49-F238E27FC236}">
                <a16:creationId xmlns:a16="http://schemas.microsoft.com/office/drawing/2014/main" id="{E8DB4FBD-CA3B-CA8F-4562-9B1380E25E28}"/>
              </a:ext>
            </a:extLst>
          </p:cNvPr>
          <p:cNvSpPr txBox="1"/>
          <p:nvPr/>
        </p:nvSpPr>
        <p:spPr>
          <a:xfrm>
            <a:off x="2089107" y="1894493"/>
            <a:ext cx="2701950"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dirty="0">
                <a:latin typeface="Segoe UI Semilight" panose="020B0402040204020203" pitchFamily="34" charset="0"/>
                <a:cs typeface="Segoe UI Semilight" panose="020B0402040204020203" pitchFamily="34" charset="0"/>
              </a:rPr>
              <a:t>Spatial approach</a:t>
            </a:r>
            <a:endParaRPr sz="20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4242179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9DECB8D-C8FA-C090-2564-CED8A1302D00}"/>
              </a:ext>
            </a:extLst>
          </p:cNvPr>
          <p:cNvSpPr>
            <a:spLocks noGrp="1"/>
          </p:cNvSpPr>
          <p:nvPr>
            <p:ph type="title"/>
          </p:nvPr>
        </p:nvSpPr>
        <p:spPr>
          <a:xfrm>
            <a:off x="466689" y="135085"/>
            <a:ext cx="11693255" cy="1887654"/>
          </a:xfrm>
        </p:spPr>
        <p:txBody>
          <a:bodyPr>
            <a:normAutofit/>
          </a:bodyPr>
          <a:lstStyle/>
          <a:p>
            <a:r>
              <a:rPr lang="en-US" sz="4000" dirty="0">
                <a:latin typeface="Segoe UI" panose="020B0502040204020203" pitchFamily="34" charset="0"/>
                <a:cs typeface="Segoe UI" panose="020B0502040204020203" pitchFamily="34" charset="0"/>
              </a:rPr>
              <a:t>Single cell measurements can provide insights into cellular heterogeneity but loses spatial information</a:t>
            </a:r>
          </a:p>
        </p:txBody>
      </p:sp>
      <p:graphicFrame>
        <p:nvGraphicFramePr>
          <p:cNvPr id="6" name="Table 5">
            <a:extLst>
              <a:ext uri="{FF2B5EF4-FFF2-40B4-BE49-F238E27FC236}">
                <a16:creationId xmlns:a16="http://schemas.microsoft.com/office/drawing/2014/main" id="{A96311B0-D39F-6CDA-5110-177C8583BA9E}"/>
              </a:ext>
            </a:extLst>
          </p:cNvPr>
          <p:cNvGraphicFramePr>
            <a:graphicFrameLocks noGrp="1"/>
          </p:cNvGraphicFramePr>
          <p:nvPr/>
        </p:nvGraphicFramePr>
        <p:xfrm>
          <a:off x="1958010" y="2462735"/>
          <a:ext cx="2528548" cy="2556850"/>
        </p:xfrm>
        <a:graphic>
          <a:graphicData uri="http://schemas.openxmlformats.org/drawingml/2006/table">
            <a:tbl>
              <a:tblPr firstRow="1" bandRow="1">
                <a:tableStyleId>{5C22544A-7EE6-4342-B048-85BDC9FD1C3A}</a:tableStyleId>
              </a:tblPr>
              <a:tblGrid>
                <a:gridCol w="229868">
                  <a:extLst>
                    <a:ext uri="{9D8B030D-6E8A-4147-A177-3AD203B41FA5}">
                      <a16:colId xmlns:a16="http://schemas.microsoft.com/office/drawing/2014/main" val="79850948"/>
                    </a:ext>
                  </a:extLst>
                </a:gridCol>
                <a:gridCol w="229868">
                  <a:extLst>
                    <a:ext uri="{9D8B030D-6E8A-4147-A177-3AD203B41FA5}">
                      <a16:colId xmlns:a16="http://schemas.microsoft.com/office/drawing/2014/main" val="1803631656"/>
                    </a:ext>
                  </a:extLst>
                </a:gridCol>
                <a:gridCol w="229868">
                  <a:extLst>
                    <a:ext uri="{9D8B030D-6E8A-4147-A177-3AD203B41FA5}">
                      <a16:colId xmlns:a16="http://schemas.microsoft.com/office/drawing/2014/main" val="862638436"/>
                    </a:ext>
                  </a:extLst>
                </a:gridCol>
                <a:gridCol w="229868">
                  <a:extLst>
                    <a:ext uri="{9D8B030D-6E8A-4147-A177-3AD203B41FA5}">
                      <a16:colId xmlns:a16="http://schemas.microsoft.com/office/drawing/2014/main" val="2953716230"/>
                    </a:ext>
                  </a:extLst>
                </a:gridCol>
                <a:gridCol w="229868">
                  <a:extLst>
                    <a:ext uri="{9D8B030D-6E8A-4147-A177-3AD203B41FA5}">
                      <a16:colId xmlns:a16="http://schemas.microsoft.com/office/drawing/2014/main" val="1338868641"/>
                    </a:ext>
                  </a:extLst>
                </a:gridCol>
                <a:gridCol w="229868">
                  <a:extLst>
                    <a:ext uri="{9D8B030D-6E8A-4147-A177-3AD203B41FA5}">
                      <a16:colId xmlns:a16="http://schemas.microsoft.com/office/drawing/2014/main" val="2124477838"/>
                    </a:ext>
                  </a:extLst>
                </a:gridCol>
                <a:gridCol w="229868">
                  <a:extLst>
                    <a:ext uri="{9D8B030D-6E8A-4147-A177-3AD203B41FA5}">
                      <a16:colId xmlns:a16="http://schemas.microsoft.com/office/drawing/2014/main" val="753060456"/>
                    </a:ext>
                  </a:extLst>
                </a:gridCol>
                <a:gridCol w="229868">
                  <a:extLst>
                    <a:ext uri="{9D8B030D-6E8A-4147-A177-3AD203B41FA5}">
                      <a16:colId xmlns:a16="http://schemas.microsoft.com/office/drawing/2014/main" val="1430168860"/>
                    </a:ext>
                  </a:extLst>
                </a:gridCol>
                <a:gridCol w="229868">
                  <a:extLst>
                    <a:ext uri="{9D8B030D-6E8A-4147-A177-3AD203B41FA5}">
                      <a16:colId xmlns:a16="http://schemas.microsoft.com/office/drawing/2014/main" val="688464853"/>
                    </a:ext>
                  </a:extLst>
                </a:gridCol>
                <a:gridCol w="229868">
                  <a:extLst>
                    <a:ext uri="{9D8B030D-6E8A-4147-A177-3AD203B41FA5}">
                      <a16:colId xmlns:a16="http://schemas.microsoft.com/office/drawing/2014/main" val="2363593413"/>
                    </a:ext>
                  </a:extLst>
                </a:gridCol>
                <a:gridCol w="229868">
                  <a:extLst>
                    <a:ext uri="{9D8B030D-6E8A-4147-A177-3AD203B41FA5}">
                      <a16:colId xmlns:a16="http://schemas.microsoft.com/office/drawing/2014/main" val="143649849"/>
                    </a:ext>
                  </a:extLst>
                </a:gridCol>
              </a:tblGrid>
              <a:tr h="255685">
                <a:tc>
                  <a:txBody>
                    <a:bodyPr/>
                    <a:lstStyle/>
                    <a:p>
                      <a:endParaRPr lang="en-US" sz="800" dirty="0"/>
                    </a:p>
                  </a:txBody>
                  <a:tcPr marL="73909" marR="73909" marT="36955" marB="36955">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3941436932"/>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4018662042"/>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1356894338"/>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1528945737"/>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800" dirty="0"/>
                    </a:p>
                  </a:txBody>
                  <a:tcPr marL="73909" marR="73909" marT="36955" marB="36955">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193155995"/>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3641226398"/>
                  </a:ext>
                </a:extLst>
              </a:tr>
              <a:tr h="255685">
                <a:tc>
                  <a:txBody>
                    <a:bodyPr/>
                    <a:lstStyle/>
                    <a:p>
                      <a:endParaRPr lang="en-US" sz="80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1333298298"/>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53348015"/>
                  </a:ext>
                </a:extLst>
              </a:tr>
              <a:tr h="255685">
                <a:tc>
                  <a:txBody>
                    <a:bodyPr/>
                    <a:lstStyle/>
                    <a:p>
                      <a:endParaRPr lang="en-US" sz="80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493709223"/>
                  </a:ext>
                </a:extLst>
              </a:tr>
              <a:tr h="255685">
                <a:tc>
                  <a:txBody>
                    <a:bodyPr/>
                    <a:lstStyle/>
                    <a:p>
                      <a:endParaRPr lang="en-US" sz="800" dirty="0"/>
                    </a:p>
                  </a:txBody>
                  <a:tcPr marL="73909" marR="73909" marT="36955" marB="36955">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tc>
                  <a:txBody>
                    <a:bodyPr/>
                    <a:lstStyle/>
                    <a:p>
                      <a:endParaRPr lang="en-US" sz="800" dirty="0"/>
                    </a:p>
                  </a:txBody>
                  <a:tcPr marL="73909" marR="73909" marT="36955" marB="36955">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3108654403"/>
                  </a:ext>
                </a:extLst>
              </a:tr>
            </a:tbl>
          </a:graphicData>
        </a:graphic>
      </p:graphicFrame>
      <p:sp>
        <p:nvSpPr>
          <p:cNvPr id="7" name="Google Shape;87;p17">
            <a:extLst>
              <a:ext uri="{FF2B5EF4-FFF2-40B4-BE49-F238E27FC236}">
                <a16:creationId xmlns:a16="http://schemas.microsoft.com/office/drawing/2014/main" id="{CC7EEF71-A59A-7CD1-69DD-696F4CAF4A82}"/>
              </a:ext>
            </a:extLst>
          </p:cNvPr>
          <p:cNvSpPr txBox="1"/>
          <p:nvPr/>
        </p:nvSpPr>
        <p:spPr>
          <a:xfrm rot="16200000">
            <a:off x="394788" y="3464176"/>
            <a:ext cx="2244726"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400" dirty="0">
                <a:latin typeface="Segoe UI Semilight" panose="020B0402040204020203" pitchFamily="34" charset="0"/>
                <a:cs typeface="Segoe UI Semilight" panose="020B0402040204020203" pitchFamily="34" charset="0"/>
              </a:rPr>
              <a:t>Tissue sample</a:t>
            </a:r>
            <a:endParaRPr sz="2400" dirty="0">
              <a:latin typeface="Segoe UI Semilight" panose="020B0402040204020203" pitchFamily="34" charset="0"/>
              <a:cs typeface="Segoe UI Semilight" panose="020B0402040204020203" pitchFamily="34" charset="0"/>
            </a:endParaRPr>
          </a:p>
        </p:txBody>
      </p:sp>
      <p:cxnSp>
        <p:nvCxnSpPr>
          <p:cNvPr id="12" name="Straight Arrow Connector 11">
            <a:extLst>
              <a:ext uri="{FF2B5EF4-FFF2-40B4-BE49-F238E27FC236}">
                <a16:creationId xmlns:a16="http://schemas.microsoft.com/office/drawing/2014/main" id="{FE4CC777-7F79-E32C-D566-7BC3250919CC}"/>
              </a:ext>
            </a:extLst>
          </p:cNvPr>
          <p:cNvCxnSpPr/>
          <p:nvPr/>
        </p:nvCxnSpPr>
        <p:spPr>
          <a:xfrm>
            <a:off x="5087940" y="3741159"/>
            <a:ext cx="225149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7F22A4F1-CF8D-0D39-6B68-829088237A30}"/>
              </a:ext>
            </a:extLst>
          </p:cNvPr>
          <p:cNvSpPr/>
          <p:nvPr/>
        </p:nvSpPr>
        <p:spPr>
          <a:xfrm>
            <a:off x="2193390" y="2398000"/>
            <a:ext cx="1136373" cy="2669920"/>
          </a:xfrm>
          <a:prstGeom prst="rect">
            <a:avLst/>
          </a:prstGeom>
          <a:solidFill>
            <a:srgbClr val="FFFFFF">
              <a:alpha val="5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4A2692C-E332-01AD-465D-E61618592932}"/>
              </a:ext>
            </a:extLst>
          </p:cNvPr>
          <p:cNvSpPr/>
          <p:nvPr/>
        </p:nvSpPr>
        <p:spPr>
          <a:xfrm>
            <a:off x="1794136" y="2706796"/>
            <a:ext cx="399254" cy="2425859"/>
          </a:xfrm>
          <a:prstGeom prst="rect">
            <a:avLst/>
          </a:prstGeom>
          <a:solidFill>
            <a:srgbClr val="FFFFFF">
              <a:alpha val="5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2" name="Table 31">
            <a:extLst>
              <a:ext uri="{FF2B5EF4-FFF2-40B4-BE49-F238E27FC236}">
                <a16:creationId xmlns:a16="http://schemas.microsoft.com/office/drawing/2014/main" id="{96B184E9-54E4-65A5-5607-B1F1D4C7A992}"/>
              </a:ext>
            </a:extLst>
          </p:cNvPr>
          <p:cNvGraphicFramePr>
            <a:graphicFrameLocks noGrp="1"/>
          </p:cNvGraphicFramePr>
          <p:nvPr/>
        </p:nvGraphicFramePr>
        <p:xfrm>
          <a:off x="1848681" y="2344775"/>
          <a:ext cx="249419" cy="248397"/>
        </p:xfrm>
        <a:graphic>
          <a:graphicData uri="http://schemas.openxmlformats.org/drawingml/2006/table">
            <a:tbl>
              <a:tblPr firstRow="1" bandRow="1">
                <a:tableStyleId>{5C22544A-7EE6-4342-B048-85BDC9FD1C3A}</a:tableStyleId>
              </a:tblPr>
              <a:tblGrid>
                <a:gridCol w="249419">
                  <a:extLst>
                    <a:ext uri="{9D8B030D-6E8A-4147-A177-3AD203B41FA5}">
                      <a16:colId xmlns:a16="http://schemas.microsoft.com/office/drawing/2014/main" val="2299789454"/>
                    </a:ext>
                  </a:extLst>
                </a:gridCol>
              </a:tblGrid>
              <a:tr h="248397">
                <a:tc>
                  <a:txBody>
                    <a:bodyPr/>
                    <a:lstStyle/>
                    <a:p>
                      <a:endParaRPr lang="en-US" sz="500" dirty="0"/>
                    </a:p>
                  </a:txBody>
                  <a:tcPr marL="50583" marR="50583" marT="25292" marB="25292">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sp>
        <p:nvSpPr>
          <p:cNvPr id="33" name="Rectangle 32">
            <a:extLst>
              <a:ext uri="{FF2B5EF4-FFF2-40B4-BE49-F238E27FC236}">
                <a16:creationId xmlns:a16="http://schemas.microsoft.com/office/drawing/2014/main" id="{E1C06E84-9C45-CDF0-F3FC-1ACDF6288FE8}"/>
              </a:ext>
            </a:extLst>
          </p:cNvPr>
          <p:cNvSpPr/>
          <p:nvPr/>
        </p:nvSpPr>
        <p:spPr>
          <a:xfrm>
            <a:off x="3336804" y="3741159"/>
            <a:ext cx="1259083" cy="1391496"/>
          </a:xfrm>
          <a:prstGeom prst="rect">
            <a:avLst/>
          </a:prstGeom>
          <a:solidFill>
            <a:srgbClr val="FFFFFF">
              <a:alpha val="5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6BBD0D1-B4BC-4AE5-0D12-A5767E778314}"/>
              </a:ext>
            </a:extLst>
          </p:cNvPr>
          <p:cNvSpPr/>
          <p:nvPr/>
        </p:nvSpPr>
        <p:spPr>
          <a:xfrm>
            <a:off x="3333974" y="2083645"/>
            <a:ext cx="1259083" cy="1391496"/>
          </a:xfrm>
          <a:prstGeom prst="rect">
            <a:avLst/>
          </a:prstGeom>
          <a:solidFill>
            <a:srgbClr val="FFFFFF">
              <a:alpha val="5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77676174-25BE-AEDD-EE19-3E1D59EA1021}"/>
              </a:ext>
            </a:extLst>
          </p:cNvPr>
          <p:cNvSpPr/>
          <p:nvPr/>
        </p:nvSpPr>
        <p:spPr>
          <a:xfrm>
            <a:off x="3564980" y="3475141"/>
            <a:ext cx="928620" cy="271668"/>
          </a:xfrm>
          <a:prstGeom prst="rect">
            <a:avLst/>
          </a:prstGeom>
          <a:solidFill>
            <a:srgbClr val="FFFFFF">
              <a:alpha val="5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6" name="Table 35">
            <a:extLst>
              <a:ext uri="{FF2B5EF4-FFF2-40B4-BE49-F238E27FC236}">
                <a16:creationId xmlns:a16="http://schemas.microsoft.com/office/drawing/2014/main" id="{89F72D4F-A571-0A67-985B-64F9C08415FE}"/>
              </a:ext>
            </a:extLst>
          </p:cNvPr>
          <p:cNvGraphicFramePr>
            <a:graphicFrameLocks noGrp="1"/>
          </p:cNvGraphicFramePr>
          <p:nvPr/>
        </p:nvGraphicFramePr>
        <p:xfrm>
          <a:off x="3449463" y="3353328"/>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2" name="Table 1">
            <a:extLst>
              <a:ext uri="{FF2B5EF4-FFF2-40B4-BE49-F238E27FC236}">
                <a16:creationId xmlns:a16="http://schemas.microsoft.com/office/drawing/2014/main" id="{29870CB0-A49C-EF14-46BB-E2510822B00E}"/>
              </a:ext>
            </a:extLst>
          </p:cNvPr>
          <p:cNvGraphicFramePr>
            <a:graphicFrameLocks noGrp="1"/>
          </p:cNvGraphicFramePr>
          <p:nvPr/>
        </p:nvGraphicFramePr>
        <p:xfrm>
          <a:off x="9252579" y="2713607"/>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4" name="Table 3">
            <a:extLst>
              <a:ext uri="{FF2B5EF4-FFF2-40B4-BE49-F238E27FC236}">
                <a16:creationId xmlns:a16="http://schemas.microsoft.com/office/drawing/2014/main" id="{81E5886F-806A-D972-02D5-C468C23E165D}"/>
              </a:ext>
            </a:extLst>
          </p:cNvPr>
          <p:cNvGraphicFramePr>
            <a:graphicFrameLocks noGrp="1"/>
          </p:cNvGraphicFramePr>
          <p:nvPr/>
        </p:nvGraphicFramePr>
        <p:xfrm>
          <a:off x="8787751" y="3028859"/>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9" name="Table 8">
            <a:extLst>
              <a:ext uri="{FF2B5EF4-FFF2-40B4-BE49-F238E27FC236}">
                <a16:creationId xmlns:a16="http://schemas.microsoft.com/office/drawing/2014/main" id="{FF7F56BE-5DB3-D604-6776-F70359605622}"/>
              </a:ext>
            </a:extLst>
          </p:cNvPr>
          <p:cNvGraphicFramePr>
            <a:graphicFrameLocks noGrp="1"/>
          </p:cNvGraphicFramePr>
          <p:nvPr/>
        </p:nvGraphicFramePr>
        <p:xfrm>
          <a:off x="9125004" y="2851700"/>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10" name="Table 9">
            <a:extLst>
              <a:ext uri="{FF2B5EF4-FFF2-40B4-BE49-F238E27FC236}">
                <a16:creationId xmlns:a16="http://schemas.microsoft.com/office/drawing/2014/main" id="{411FD8EC-F16C-51A7-186E-AD422C702C07}"/>
              </a:ext>
            </a:extLst>
          </p:cNvPr>
          <p:cNvGraphicFramePr>
            <a:graphicFrameLocks noGrp="1"/>
          </p:cNvGraphicFramePr>
          <p:nvPr/>
        </p:nvGraphicFramePr>
        <p:xfrm>
          <a:off x="8756969" y="2566815"/>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11" name="Table 10">
            <a:extLst>
              <a:ext uri="{FF2B5EF4-FFF2-40B4-BE49-F238E27FC236}">
                <a16:creationId xmlns:a16="http://schemas.microsoft.com/office/drawing/2014/main" id="{E7550F00-179D-5FB3-B549-1A6B2FDDA600}"/>
              </a:ext>
            </a:extLst>
          </p:cNvPr>
          <p:cNvGraphicFramePr>
            <a:graphicFrameLocks noGrp="1"/>
          </p:cNvGraphicFramePr>
          <p:nvPr/>
        </p:nvGraphicFramePr>
        <p:xfrm>
          <a:off x="9053236" y="2642902"/>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13" name="Table 12">
            <a:extLst>
              <a:ext uri="{FF2B5EF4-FFF2-40B4-BE49-F238E27FC236}">
                <a16:creationId xmlns:a16="http://schemas.microsoft.com/office/drawing/2014/main" id="{E9F590DB-2DFF-7151-4B2F-3A7A7CF670A1}"/>
              </a:ext>
            </a:extLst>
          </p:cNvPr>
          <p:cNvGraphicFramePr>
            <a:graphicFrameLocks noGrp="1"/>
          </p:cNvGraphicFramePr>
          <p:nvPr/>
        </p:nvGraphicFramePr>
        <p:xfrm>
          <a:off x="8988872" y="2943684"/>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16" name="Table 15">
            <a:extLst>
              <a:ext uri="{FF2B5EF4-FFF2-40B4-BE49-F238E27FC236}">
                <a16:creationId xmlns:a16="http://schemas.microsoft.com/office/drawing/2014/main" id="{B0627284-53A3-C8F7-28C8-21E045BB83D9}"/>
              </a:ext>
            </a:extLst>
          </p:cNvPr>
          <p:cNvGraphicFramePr>
            <a:graphicFrameLocks noGrp="1"/>
          </p:cNvGraphicFramePr>
          <p:nvPr/>
        </p:nvGraphicFramePr>
        <p:xfrm>
          <a:off x="8658397" y="2900035"/>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21" name="Table 20">
            <a:extLst>
              <a:ext uri="{FF2B5EF4-FFF2-40B4-BE49-F238E27FC236}">
                <a16:creationId xmlns:a16="http://schemas.microsoft.com/office/drawing/2014/main" id="{89EF789D-B047-65FD-19D5-EACA138DD8C8}"/>
              </a:ext>
            </a:extLst>
          </p:cNvPr>
          <p:cNvGraphicFramePr>
            <a:graphicFrameLocks noGrp="1"/>
          </p:cNvGraphicFramePr>
          <p:nvPr/>
        </p:nvGraphicFramePr>
        <p:xfrm>
          <a:off x="9168147" y="3127886"/>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22" name="Table 21">
            <a:extLst>
              <a:ext uri="{FF2B5EF4-FFF2-40B4-BE49-F238E27FC236}">
                <a16:creationId xmlns:a16="http://schemas.microsoft.com/office/drawing/2014/main" id="{E3E5B3E6-32D1-657A-37B7-A8C4EB85286C}"/>
              </a:ext>
            </a:extLst>
          </p:cNvPr>
          <p:cNvGraphicFramePr>
            <a:graphicFrameLocks noGrp="1"/>
          </p:cNvGraphicFramePr>
          <p:nvPr/>
        </p:nvGraphicFramePr>
        <p:xfrm>
          <a:off x="8973514" y="2501835"/>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5B9BD5"/>
                    </a:solidFill>
                  </a:tcPr>
                </a:tc>
                <a:extLst>
                  <a:ext uri="{0D108BD9-81ED-4DB2-BD59-A6C34878D82A}">
                    <a16:rowId xmlns:a16="http://schemas.microsoft.com/office/drawing/2014/main" val="2827945494"/>
                  </a:ext>
                </a:extLst>
              </a:tr>
            </a:tbl>
          </a:graphicData>
        </a:graphic>
      </p:graphicFrame>
      <p:graphicFrame>
        <p:nvGraphicFramePr>
          <p:cNvPr id="23" name="Table 22">
            <a:extLst>
              <a:ext uri="{FF2B5EF4-FFF2-40B4-BE49-F238E27FC236}">
                <a16:creationId xmlns:a16="http://schemas.microsoft.com/office/drawing/2014/main" id="{F499F5B1-FF46-44EA-CBF2-7A111844A753}"/>
              </a:ext>
            </a:extLst>
          </p:cNvPr>
          <p:cNvGraphicFramePr>
            <a:graphicFrameLocks noGrp="1"/>
          </p:cNvGraphicFramePr>
          <p:nvPr/>
        </p:nvGraphicFramePr>
        <p:xfrm>
          <a:off x="10365851" y="2697264"/>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graphicFrame>
        <p:nvGraphicFramePr>
          <p:cNvPr id="24" name="Table 23">
            <a:extLst>
              <a:ext uri="{FF2B5EF4-FFF2-40B4-BE49-F238E27FC236}">
                <a16:creationId xmlns:a16="http://schemas.microsoft.com/office/drawing/2014/main" id="{FEF6AD5A-3732-95AD-5812-43A8D076F769}"/>
              </a:ext>
            </a:extLst>
          </p:cNvPr>
          <p:cNvGraphicFramePr>
            <a:graphicFrameLocks noGrp="1"/>
          </p:cNvGraphicFramePr>
          <p:nvPr/>
        </p:nvGraphicFramePr>
        <p:xfrm>
          <a:off x="10161531" y="3059009"/>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graphicFrame>
        <p:nvGraphicFramePr>
          <p:cNvPr id="25" name="Table 24">
            <a:extLst>
              <a:ext uri="{FF2B5EF4-FFF2-40B4-BE49-F238E27FC236}">
                <a16:creationId xmlns:a16="http://schemas.microsoft.com/office/drawing/2014/main" id="{22D08A50-EC7F-C6B0-F588-468EA9A303EF}"/>
              </a:ext>
            </a:extLst>
          </p:cNvPr>
          <p:cNvGraphicFramePr>
            <a:graphicFrameLocks noGrp="1"/>
          </p:cNvGraphicFramePr>
          <p:nvPr/>
        </p:nvGraphicFramePr>
        <p:xfrm>
          <a:off x="10498784" y="2881850"/>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graphicFrame>
        <p:nvGraphicFramePr>
          <p:cNvPr id="26" name="Table 25">
            <a:extLst>
              <a:ext uri="{FF2B5EF4-FFF2-40B4-BE49-F238E27FC236}">
                <a16:creationId xmlns:a16="http://schemas.microsoft.com/office/drawing/2014/main" id="{F82167FC-1C35-72F7-9C0E-0C86AA15BD5A}"/>
              </a:ext>
            </a:extLst>
          </p:cNvPr>
          <p:cNvGraphicFramePr>
            <a:graphicFrameLocks noGrp="1"/>
          </p:cNvGraphicFramePr>
          <p:nvPr/>
        </p:nvGraphicFramePr>
        <p:xfrm>
          <a:off x="10130749" y="2596965"/>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graphicFrame>
        <p:nvGraphicFramePr>
          <p:cNvPr id="27" name="Table 26">
            <a:extLst>
              <a:ext uri="{FF2B5EF4-FFF2-40B4-BE49-F238E27FC236}">
                <a16:creationId xmlns:a16="http://schemas.microsoft.com/office/drawing/2014/main" id="{7B23B997-EFF7-3550-7CBA-5EBF0EEBE07C}"/>
              </a:ext>
            </a:extLst>
          </p:cNvPr>
          <p:cNvGraphicFramePr>
            <a:graphicFrameLocks noGrp="1"/>
          </p:cNvGraphicFramePr>
          <p:nvPr/>
        </p:nvGraphicFramePr>
        <p:xfrm>
          <a:off x="10519353" y="2539028"/>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graphicFrame>
        <p:nvGraphicFramePr>
          <p:cNvPr id="28" name="Table 27">
            <a:extLst>
              <a:ext uri="{FF2B5EF4-FFF2-40B4-BE49-F238E27FC236}">
                <a16:creationId xmlns:a16="http://schemas.microsoft.com/office/drawing/2014/main" id="{33229D4D-AEBA-1B48-E4E5-B12E81F30D8D}"/>
              </a:ext>
            </a:extLst>
          </p:cNvPr>
          <p:cNvGraphicFramePr>
            <a:graphicFrameLocks noGrp="1"/>
          </p:cNvGraphicFramePr>
          <p:nvPr/>
        </p:nvGraphicFramePr>
        <p:xfrm>
          <a:off x="10362652" y="2973834"/>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graphicFrame>
        <p:nvGraphicFramePr>
          <p:cNvPr id="30" name="Table 29">
            <a:extLst>
              <a:ext uri="{FF2B5EF4-FFF2-40B4-BE49-F238E27FC236}">
                <a16:creationId xmlns:a16="http://schemas.microsoft.com/office/drawing/2014/main" id="{27B4776E-BABE-D41F-71E7-40CFE3A12A34}"/>
              </a:ext>
            </a:extLst>
          </p:cNvPr>
          <p:cNvGraphicFramePr>
            <a:graphicFrameLocks noGrp="1"/>
          </p:cNvGraphicFramePr>
          <p:nvPr/>
        </p:nvGraphicFramePr>
        <p:xfrm>
          <a:off x="10693126" y="2824462"/>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graphicFrame>
        <p:nvGraphicFramePr>
          <p:cNvPr id="43" name="Table 42">
            <a:extLst>
              <a:ext uri="{FF2B5EF4-FFF2-40B4-BE49-F238E27FC236}">
                <a16:creationId xmlns:a16="http://schemas.microsoft.com/office/drawing/2014/main" id="{D4C6294F-8981-2571-28DF-ACCB999F1ED7}"/>
              </a:ext>
            </a:extLst>
          </p:cNvPr>
          <p:cNvGraphicFramePr>
            <a:graphicFrameLocks noGrp="1"/>
          </p:cNvGraphicFramePr>
          <p:nvPr/>
        </p:nvGraphicFramePr>
        <p:xfrm>
          <a:off x="10054668" y="2911323"/>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graphicFrame>
        <p:nvGraphicFramePr>
          <p:cNvPr id="44" name="Table 43">
            <a:extLst>
              <a:ext uri="{FF2B5EF4-FFF2-40B4-BE49-F238E27FC236}">
                <a16:creationId xmlns:a16="http://schemas.microsoft.com/office/drawing/2014/main" id="{A6B03B76-F754-8DD2-9BD7-20D786CDF762}"/>
              </a:ext>
            </a:extLst>
          </p:cNvPr>
          <p:cNvGraphicFramePr>
            <a:graphicFrameLocks noGrp="1"/>
          </p:cNvGraphicFramePr>
          <p:nvPr/>
        </p:nvGraphicFramePr>
        <p:xfrm>
          <a:off x="10482001" y="3174432"/>
          <a:ext cx="258707" cy="257647"/>
        </p:xfrm>
        <a:graphic>
          <a:graphicData uri="http://schemas.openxmlformats.org/drawingml/2006/table">
            <a:tbl>
              <a:tblPr firstRow="1" bandRow="1">
                <a:tableStyleId>{5C22544A-7EE6-4342-B048-85BDC9FD1C3A}</a:tableStyleId>
              </a:tblPr>
              <a:tblGrid>
                <a:gridCol w="258707">
                  <a:extLst>
                    <a:ext uri="{9D8B030D-6E8A-4147-A177-3AD203B41FA5}">
                      <a16:colId xmlns:a16="http://schemas.microsoft.com/office/drawing/2014/main" val="2299789454"/>
                    </a:ext>
                  </a:extLst>
                </a:gridCol>
              </a:tblGrid>
              <a:tr h="257647">
                <a:tc>
                  <a:txBody>
                    <a:bodyPr/>
                    <a:lstStyle/>
                    <a:p>
                      <a:endParaRPr lang="en-US" sz="500" dirty="0"/>
                    </a:p>
                  </a:txBody>
                  <a:tcPr marL="52468" marR="52468" marT="26233" marB="26233">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B6A50"/>
                    </a:solidFill>
                  </a:tcPr>
                </a:tc>
                <a:extLst>
                  <a:ext uri="{0D108BD9-81ED-4DB2-BD59-A6C34878D82A}">
                    <a16:rowId xmlns:a16="http://schemas.microsoft.com/office/drawing/2014/main" val="2827945494"/>
                  </a:ext>
                </a:extLst>
              </a:tr>
            </a:tbl>
          </a:graphicData>
        </a:graphic>
      </p:graphicFrame>
      <p:sp>
        <p:nvSpPr>
          <p:cNvPr id="45" name="Google Shape;87;p17">
            <a:extLst>
              <a:ext uri="{FF2B5EF4-FFF2-40B4-BE49-F238E27FC236}">
                <a16:creationId xmlns:a16="http://schemas.microsoft.com/office/drawing/2014/main" id="{A07DB2D9-726C-A2FE-5858-C85FFF229275}"/>
              </a:ext>
            </a:extLst>
          </p:cNvPr>
          <p:cNvSpPr txBox="1"/>
          <p:nvPr/>
        </p:nvSpPr>
        <p:spPr>
          <a:xfrm>
            <a:off x="8748589" y="1758839"/>
            <a:ext cx="2057794"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dirty="0">
                <a:latin typeface="Segoe UI Semilight" panose="020B0402040204020203" pitchFamily="34" charset="0"/>
                <a:cs typeface="Segoe UI Semilight" panose="020B0402040204020203" pitchFamily="34" charset="0"/>
              </a:rPr>
              <a:t>Outcome/result</a:t>
            </a:r>
            <a:endParaRPr sz="2000" dirty="0">
              <a:latin typeface="Segoe UI Semilight" panose="020B0402040204020203" pitchFamily="34" charset="0"/>
              <a:cs typeface="Segoe UI Semilight" panose="020B0402040204020203" pitchFamily="34" charset="0"/>
            </a:endParaRPr>
          </a:p>
        </p:txBody>
      </p:sp>
      <p:sp>
        <p:nvSpPr>
          <p:cNvPr id="46" name="Rectangle 45">
            <a:extLst>
              <a:ext uri="{FF2B5EF4-FFF2-40B4-BE49-F238E27FC236}">
                <a16:creationId xmlns:a16="http://schemas.microsoft.com/office/drawing/2014/main" id="{86EBEC6D-87E3-AAC9-173F-854C3B11D7C6}"/>
              </a:ext>
            </a:extLst>
          </p:cNvPr>
          <p:cNvSpPr/>
          <p:nvPr/>
        </p:nvSpPr>
        <p:spPr>
          <a:xfrm>
            <a:off x="8697501" y="5097493"/>
            <a:ext cx="2347814" cy="494448"/>
          </a:xfrm>
          <a:prstGeom prst="rect">
            <a:avLst/>
          </a:prstGeom>
          <a:solidFill>
            <a:srgbClr val="8181A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Google Shape;87;p17">
            <a:extLst>
              <a:ext uri="{FF2B5EF4-FFF2-40B4-BE49-F238E27FC236}">
                <a16:creationId xmlns:a16="http://schemas.microsoft.com/office/drawing/2014/main" id="{617EB51F-B704-782C-81BE-7DDCB8690005}"/>
              </a:ext>
            </a:extLst>
          </p:cNvPr>
          <p:cNvSpPr txBox="1"/>
          <p:nvPr/>
        </p:nvSpPr>
        <p:spPr>
          <a:xfrm>
            <a:off x="9468970" y="4056846"/>
            <a:ext cx="791132"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dirty="0">
                <a:latin typeface="Segoe UI Semilight" panose="020B0402040204020203" pitchFamily="34" charset="0"/>
                <a:cs typeface="Segoe UI Semilight" panose="020B0402040204020203" pitchFamily="34" charset="0"/>
              </a:rPr>
              <a:t>vs</a:t>
            </a:r>
            <a:endParaRPr sz="2000" dirty="0">
              <a:latin typeface="Segoe UI Semilight" panose="020B0402040204020203" pitchFamily="34" charset="0"/>
              <a:cs typeface="Segoe UI Semilight" panose="020B0402040204020203" pitchFamily="34" charset="0"/>
            </a:endParaRPr>
          </a:p>
        </p:txBody>
      </p:sp>
      <p:sp>
        <p:nvSpPr>
          <p:cNvPr id="48" name="Google Shape;87;p17">
            <a:extLst>
              <a:ext uri="{FF2B5EF4-FFF2-40B4-BE49-F238E27FC236}">
                <a16:creationId xmlns:a16="http://schemas.microsoft.com/office/drawing/2014/main" id="{BEE4658E-A39A-A893-930F-538FF558B4C9}"/>
              </a:ext>
            </a:extLst>
          </p:cNvPr>
          <p:cNvSpPr txBox="1"/>
          <p:nvPr/>
        </p:nvSpPr>
        <p:spPr>
          <a:xfrm>
            <a:off x="8842514" y="5092101"/>
            <a:ext cx="2057794"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dirty="0">
                <a:solidFill>
                  <a:srgbClr val="FFFFFF"/>
                </a:solidFill>
                <a:latin typeface="Segoe UI Semilight" panose="020B0402040204020203" pitchFamily="34" charset="0"/>
                <a:cs typeface="Segoe UI Semilight" panose="020B0402040204020203" pitchFamily="34" charset="0"/>
              </a:rPr>
              <a:t>Aggregate Bulk</a:t>
            </a:r>
            <a:endParaRPr sz="2000" dirty="0">
              <a:solidFill>
                <a:srgbClr val="FFFFFF"/>
              </a:solidFill>
              <a:latin typeface="Segoe UI Semilight" panose="020B0402040204020203" pitchFamily="34" charset="0"/>
              <a:cs typeface="Segoe UI Semilight" panose="020B0402040204020203" pitchFamily="34" charset="0"/>
            </a:endParaRPr>
          </a:p>
        </p:txBody>
      </p:sp>
      <p:sp>
        <p:nvSpPr>
          <p:cNvPr id="49" name="Google Shape;87;p17">
            <a:extLst>
              <a:ext uri="{FF2B5EF4-FFF2-40B4-BE49-F238E27FC236}">
                <a16:creationId xmlns:a16="http://schemas.microsoft.com/office/drawing/2014/main" id="{0BD9EB31-73BC-99B6-3A17-8D5D88495087}"/>
              </a:ext>
            </a:extLst>
          </p:cNvPr>
          <p:cNvSpPr txBox="1"/>
          <p:nvPr/>
        </p:nvSpPr>
        <p:spPr>
          <a:xfrm>
            <a:off x="4916127" y="2902434"/>
            <a:ext cx="2595122" cy="80018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dirty="0">
                <a:latin typeface="Segoe UI Semilight" panose="020B0402040204020203" pitchFamily="34" charset="0"/>
                <a:cs typeface="Segoe UI Semilight" panose="020B0402040204020203" pitchFamily="34" charset="0"/>
              </a:rPr>
              <a:t>Single cell measurement</a:t>
            </a:r>
            <a:endParaRPr sz="2000" dirty="0">
              <a:latin typeface="Segoe UI Semilight" panose="020B0402040204020203" pitchFamily="34" charset="0"/>
              <a:cs typeface="Segoe UI Semilight" panose="020B0402040204020203" pitchFamily="34" charset="0"/>
            </a:endParaRPr>
          </a:p>
        </p:txBody>
      </p:sp>
      <p:sp>
        <p:nvSpPr>
          <p:cNvPr id="50" name="Google Shape;87;p17">
            <a:extLst>
              <a:ext uri="{FF2B5EF4-FFF2-40B4-BE49-F238E27FC236}">
                <a16:creationId xmlns:a16="http://schemas.microsoft.com/office/drawing/2014/main" id="{9A2FB541-533E-8F56-8106-10ADC5F5FF7C}"/>
              </a:ext>
            </a:extLst>
          </p:cNvPr>
          <p:cNvSpPr txBox="1"/>
          <p:nvPr/>
        </p:nvSpPr>
        <p:spPr>
          <a:xfrm>
            <a:off x="2089107" y="1894493"/>
            <a:ext cx="2701950"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dirty="0">
                <a:latin typeface="Segoe UI Semilight" panose="020B0402040204020203" pitchFamily="34" charset="0"/>
                <a:cs typeface="Segoe UI Semilight" panose="020B0402040204020203" pitchFamily="34" charset="0"/>
              </a:rPr>
              <a:t>Single cell approach</a:t>
            </a:r>
            <a:endParaRPr sz="2000" dirty="0">
              <a:latin typeface="Segoe UI Semilight" panose="020B0402040204020203" pitchFamily="34" charset="0"/>
              <a:cs typeface="Segoe UI Semilight" panose="020B0402040204020203" pitchFamily="34" charset="0"/>
            </a:endParaRPr>
          </a:p>
        </p:txBody>
      </p:sp>
      <p:sp>
        <p:nvSpPr>
          <p:cNvPr id="52" name="Slide Number Placeholder 1">
            <a:extLst>
              <a:ext uri="{FF2B5EF4-FFF2-40B4-BE49-F238E27FC236}">
                <a16:creationId xmlns:a16="http://schemas.microsoft.com/office/drawing/2014/main" id="{56C02C1F-E125-148A-B847-DC15DE1B2A20}"/>
              </a:ext>
            </a:extLst>
          </p:cNvPr>
          <p:cNvSpPr txBox="1">
            <a:spLocks/>
          </p:cNvSpPr>
          <p:nvPr/>
        </p:nvSpPr>
        <p:spPr>
          <a:xfrm>
            <a:off x="9448800" y="649287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3</a:t>
            </a:r>
          </a:p>
        </p:txBody>
      </p:sp>
    </p:spTree>
    <p:extLst>
      <p:ext uri="{BB962C8B-B14F-4D97-AF65-F5344CB8AC3E}">
        <p14:creationId xmlns:p14="http://schemas.microsoft.com/office/powerpoint/2010/main" val="3163002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Oval 8">
            <a:extLst>
              <a:ext uri="{FF2B5EF4-FFF2-40B4-BE49-F238E27FC236}">
                <a16:creationId xmlns:a16="http://schemas.microsoft.com/office/drawing/2014/main" id="{15076454-764D-4BFC-86B9-2569FF1055D1}"/>
              </a:ext>
            </a:extLst>
          </p:cNvPr>
          <p:cNvSpPr>
            <a:spLocks noChangeArrowheads="1"/>
          </p:cNvSpPr>
          <p:nvPr/>
        </p:nvSpPr>
        <p:spPr bwMode="auto">
          <a:xfrm>
            <a:off x="1149016" y="2402305"/>
            <a:ext cx="3962400" cy="2971800"/>
          </a:xfrm>
          <a:prstGeom prst="ellipse">
            <a:avLst/>
          </a:prstGeom>
          <a:solidFill>
            <a:srgbClr val="FFFFCC"/>
          </a:solidFill>
          <a:ln w="57150">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36" name="Oval 9">
            <a:extLst>
              <a:ext uri="{FF2B5EF4-FFF2-40B4-BE49-F238E27FC236}">
                <a16:creationId xmlns:a16="http://schemas.microsoft.com/office/drawing/2014/main" id="{13A0BFA1-B102-48A9-A9B6-391DBAF5ED11}"/>
              </a:ext>
            </a:extLst>
          </p:cNvPr>
          <p:cNvSpPr>
            <a:spLocks noChangeArrowheads="1"/>
          </p:cNvSpPr>
          <p:nvPr/>
        </p:nvSpPr>
        <p:spPr bwMode="auto">
          <a:xfrm>
            <a:off x="3587416" y="3697705"/>
            <a:ext cx="1066800" cy="990600"/>
          </a:xfrm>
          <a:prstGeom prst="ellipse">
            <a:avLst/>
          </a:prstGeom>
          <a:solidFill>
            <a:schemeClr val="accent2"/>
          </a:solidFill>
          <a:ln w="57150">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37" name="Oval 10">
            <a:extLst>
              <a:ext uri="{FF2B5EF4-FFF2-40B4-BE49-F238E27FC236}">
                <a16:creationId xmlns:a16="http://schemas.microsoft.com/office/drawing/2014/main" id="{8C9A1A62-C89D-47F8-83F5-516A8A7F2464}"/>
              </a:ext>
            </a:extLst>
          </p:cNvPr>
          <p:cNvSpPr>
            <a:spLocks noChangeArrowheads="1"/>
          </p:cNvSpPr>
          <p:nvPr/>
        </p:nvSpPr>
        <p:spPr bwMode="auto">
          <a:xfrm>
            <a:off x="38160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38" name="Oval 11">
            <a:extLst>
              <a:ext uri="{FF2B5EF4-FFF2-40B4-BE49-F238E27FC236}">
                <a16:creationId xmlns:a16="http://schemas.microsoft.com/office/drawing/2014/main" id="{A33FAA03-6DB4-4A4F-B5E7-13128FC6E6A9}"/>
              </a:ext>
            </a:extLst>
          </p:cNvPr>
          <p:cNvSpPr>
            <a:spLocks noChangeArrowheads="1"/>
          </p:cNvSpPr>
          <p:nvPr/>
        </p:nvSpPr>
        <p:spPr bwMode="auto">
          <a:xfrm>
            <a:off x="39684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39" name="Oval 12">
            <a:extLst>
              <a:ext uri="{FF2B5EF4-FFF2-40B4-BE49-F238E27FC236}">
                <a16:creationId xmlns:a16="http://schemas.microsoft.com/office/drawing/2014/main" id="{4A6DC8BE-9526-49A2-8ECB-0E28FC30135B}"/>
              </a:ext>
            </a:extLst>
          </p:cNvPr>
          <p:cNvSpPr>
            <a:spLocks noChangeArrowheads="1"/>
          </p:cNvSpPr>
          <p:nvPr/>
        </p:nvSpPr>
        <p:spPr bwMode="auto">
          <a:xfrm>
            <a:off x="41208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0" name="Oval 13">
            <a:extLst>
              <a:ext uri="{FF2B5EF4-FFF2-40B4-BE49-F238E27FC236}">
                <a16:creationId xmlns:a16="http://schemas.microsoft.com/office/drawing/2014/main" id="{B5F4AA75-76EF-4E11-82BF-247B1BDD9702}"/>
              </a:ext>
            </a:extLst>
          </p:cNvPr>
          <p:cNvSpPr>
            <a:spLocks noChangeArrowheads="1"/>
          </p:cNvSpPr>
          <p:nvPr/>
        </p:nvSpPr>
        <p:spPr bwMode="auto">
          <a:xfrm>
            <a:off x="39684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1" name="Oval 14">
            <a:extLst>
              <a:ext uri="{FF2B5EF4-FFF2-40B4-BE49-F238E27FC236}">
                <a16:creationId xmlns:a16="http://schemas.microsoft.com/office/drawing/2014/main" id="{F9361256-B100-4F31-9FC0-FC7DAAEF7683}"/>
              </a:ext>
            </a:extLst>
          </p:cNvPr>
          <p:cNvSpPr>
            <a:spLocks noChangeArrowheads="1"/>
          </p:cNvSpPr>
          <p:nvPr/>
        </p:nvSpPr>
        <p:spPr bwMode="auto">
          <a:xfrm>
            <a:off x="41208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2" name="Oval 15">
            <a:extLst>
              <a:ext uri="{FF2B5EF4-FFF2-40B4-BE49-F238E27FC236}">
                <a16:creationId xmlns:a16="http://schemas.microsoft.com/office/drawing/2014/main" id="{18F327F5-3844-4DC1-B656-4A63DB83F4F4}"/>
              </a:ext>
            </a:extLst>
          </p:cNvPr>
          <p:cNvSpPr>
            <a:spLocks noChangeArrowheads="1"/>
          </p:cNvSpPr>
          <p:nvPr/>
        </p:nvSpPr>
        <p:spPr bwMode="auto">
          <a:xfrm>
            <a:off x="24444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3" name="Oval 16">
            <a:extLst>
              <a:ext uri="{FF2B5EF4-FFF2-40B4-BE49-F238E27FC236}">
                <a16:creationId xmlns:a16="http://schemas.microsoft.com/office/drawing/2014/main" id="{B4780C40-AD84-439C-8F63-E437A495EFB0}"/>
              </a:ext>
            </a:extLst>
          </p:cNvPr>
          <p:cNvSpPr>
            <a:spLocks noChangeArrowheads="1"/>
          </p:cNvSpPr>
          <p:nvPr/>
        </p:nvSpPr>
        <p:spPr bwMode="auto">
          <a:xfrm>
            <a:off x="25968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4" name="Oval 17">
            <a:extLst>
              <a:ext uri="{FF2B5EF4-FFF2-40B4-BE49-F238E27FC236}">
                <a16:creationId xmlns:a16="http://schemas.microsoft.com/office/drawing/2014/main" id="{F65EFBDE-F82E-4E5A-950B-56A4ADAFB79F}"/>
              </a:ext>
            </a:extLst>
          </p:cNvPr>
          <p:cNvSpPr>
            <a:spLocks noChangeArrowheads="1"/>
          </p:cNvSpPr>
          <p:nvPr/>
        </p:nvSpPr>
        <p:spPr bwMode="auto">
          <a:xfrm>
            <a:off x="27492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5" name="Oval 18">
            <a:extLst>
              <a:ext uri="{FF2B5EF4-FFF2-40B4-BE49-F238E27FC236}">
                <a16:creationId xmlns:a16="http://schemas.microsoft.com/office/drawing/2014/main" id="{9DAB5C80-F90B-4A1F-839E-1FDA275D5DF5}"/>
              </a:ext>
            </a:extLst>
          </p:cNvPr>
          <p:cNvSpPr>
            <a:spLocks noChangeArrowheads="1"/>
          </p:cNvSpPr>
          <p:nvPr/>
        </p:nvSpPr>
        <p:spPr bwMode="auto">
          <a:xfrm>
            <a:off x="28254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6" name="Oval 19">
            <a:extLst>
              <a:ext uri="{FF2B5EF4-FFF2-40B4-BE49-F238E27FC236}">
                <a16:creationId xmlns:a16="http://schemas.microsoft.com/office/drawing/2014/main" id="{4FC72C99-7B33-4C56-A355-E8E5F4FF88FB}"/>
              </a:ext>
            </a:extLst>
          </p:cNvPr>
          <p:cNvSpPr>
            <a:spLocks noChangeArrowheads="1"/>
          </p:cNvSpPr>
          <p:nvPr/>
        </p:nvSpPr>
        <p:spPr bwMode="auto">
          <a:xfrm>
            <a:off x="26730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7" name="Oval 20">
            <a:extLst>
              <a:ext uri="{FF2B5EF4-FFF2-40B4-BE49-F238E27FC236}">
                <a16:creationId xmlns:a16="http://schemas.microsoft.com/office/drawing/2014/main" id="{0B30E746-F4BD-42A4-9E41-6BCC92235077}"/>
              </a:ext>
            </a:extLst>
          </p:cNvPr>
          <p:cNvSpPr>
            <a:spLocks noChangeArrowheads="1"/>
          </p:cNvSpPr>
          <p:nvPr/>
        </p:nvSpPr>
        <p:spPr bwMode="auto">
          <a:xfrm>
            <a:off x="29016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8" name="Oval 21">
            <a:extLst>
              <a:ext uri="{FF2B5EF4-FFF2-40B4-BE49-F238E27FC236}">
                <a16:creationId xmlns:a16="http://schemas.microsoft.com/office/drawing/2014/main" id="{E6245C50-325D-42A5-A2BD-BF300C5DA30A}"/>
              </a:ext>
            </a:extLst>
          </p:cNvPr>
          <p:cNvSpPr>
            <a:spLocks noChangeArrowheads="1"/>
          </p:cNvSpPr>
          <p:nvPr/>
        </p:nvSpPr>
        <p:spPr bwMode="auto">
          <a:xfrm>
            <a:off x="30540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9" name="Oval 22">
            <a:extLst>
              <a:ext uri="{FF2B5EF4-FFF2-40B4-BE49-F238E27FC236}">
                <a16:creationId xmlns:a16="http://schemas.microsoft.com/office/drawing/2014/main" id="{0008F2A0-3838-4342-8081-D4E5F3AF17C2}"/>
              </a:ext>
            </a:extLst>
          </p:cNvPr>
          <p:cNvSpPr>
            <a:spLocks noChangeArrowheads="1"/>
          </p:cNvSpPr>
          <p:nvPr/>
        </p:nvSpPr>
        <p:spPr bwMode="auto">
          <a:xfrm>
            <a:off x="32064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0" name="Oval 23">
            <a:extLst>
              <a:ext uri="{FF2B5EF4-FFF2-40B4-BE49-F238E27FC236}">
                <a16:creationId xmlns:a16="http://schemas.microsoft.com/office/drawing/2014/main" id="{98B8805A-22E1-48AA-B703-95A98A6646F3}"/>
              </a:ext>
            </a:extLst>
          </p:cNvPr>
          <p:cNvSpPr>
            <a:spLocks noChangeArrowheads="1"/>
          </p:cNvSpPr>
          <p:nvPr/>
        </p:nvSpPr>
        <p:spPr bwMode="auto">
          <a:xfrm>
            <a:off x="32826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1" name="Oval 24">
            <a:extLst>
              <a:ext uri="{FF2B5EF4-FFF2-40B4-BE49-F238E27FC236}">
                <a16:creationId xmlns:a16="http://schemas.microsoft.com/office/drawing/2014/main" id="{7259B1C5-1321-4A9C-B02F-AF85AF37B698}"/>
              </a:ext>
            </a:extLst>
          </p:cNvPr>
          <p:cNvSpPr>
            <a:spLocks noChangeArrowheads="1"/>
          </p:cNvSpPr>
          <p:nvPr/>
        </p:nvSpPr>
        <p:spPr bwMode="auto">
          <a:xfrm>
            <a:off x="32826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2" name="Oval 25">
            <a:extLst>
              <a:ext uri="{FF2B5EF4-FFF2-40B4-BE49-F238E27FC236}">
                <a16:creationId xmlns:a16="http://schemas.microsoft.com/office/drawing/2014/main" id="{C81334BB-B0E2-444C-BC7B-179E29978D20}"/>
              </a:ext>
            </a:extLst>
          </p:cNvPr>
          <p:cNvSpPr>
            <a:spLocks noChangeArrowheads="1"/>
          </p:cNvSpPr>
          <p:nvPr/>
        </p:nvSpPr>
        <p:spPr bwMode="auto">
          <a:xfrm>
            <a:off x="29778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3" name="Oval 26">
            <a:extLst>
              <a:ext uri="{FF2B5EF4-FFF2-40B4-BE49-F238E27FC236}">
                <a16:creationId xmlns:a16="http://schemas.microsoft.com/office/drawing/2014/main" id="{7CE788BA-A8B0-4F22-B3E8-E20C02BA00B3}"/>
              </a:ext>
            </a:extLst>
          </p:cNvPr>
          <p:cNvSpPr>
            <a:spLocks noChangeArrowheads="1"/>
          </p:cNvSpPr>
          <p:nvPr/>
        </p:nvSpPr>
        <p:spPr bwMode="auto">
          <a:xfrm>
            <a:off x="32064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54" name="Oval 27">
            <a:extLst>
              <a:ext uri="{FF2B5EF4-FFF2-40B4-BE49-F238E27FC236}">
                <a16:creationId xmlns:a16="http://schemas.microsoft.com/office/drawing/2014/main" id="{D3622F6F-1ABF-4651-9826-E8CD36DC61F3}"/>
              </a:ext>
            </a:extLst>
          </p:cNvPr>
          <p:cNvSpPr>
            <a:spLocks noChangeArrowheads="1"/>
          </p:cNvSpPr>
          <p:nvPr/>
        </p:nvSpPr>
        <p:spPr bwMode="auto">
          <a:xfrm>
            <a:off x="18348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5" name="Oval 28">
            <a:extLst>
              <a:ext uri="{FF2B5EF4-FFF2-40B4-BE49-F238E27FC236}">
                <a16:creationId xmlns:a16="http://schemas.microsoft.com/office/drawing/2014/main" id="{D214C139-EEAD-4A5A-A810-7213D095C1E2}"/>
              </a:ext>
            </a:extLst>
          </p:cNvPr>
          <p:cNvSpPr>
            <a:spLocks noChangeArrowheads="1"/>
          </p:cNvSpPr>
          <p:nvPr/>
        </p:nvSpPr>
        <p:spPr bwMode="auto">
          <a:xfrm>
            <a:off x="19872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6" name="Oval 29">
            <a:extLst>
              <a:ext uri="{FF2B5EF4-FFF2-40B4-BE49-F238E27FC236}">
                <a16:creationId xmlns:a16="http://schemas.microsoft.com/office/drawing/2014/main" id="{B82309F4-0454-4158-B0E7-FBEF96F8BF9C}"/>
              </a:ext>
            </a:extLst>
          </p:cNvPr>
          <p:cNvSpPr>
            <a:spLocks noChangeArrowheads="1"/>
          </p:cNvSpPr>
          <p:nvPr/>
        </p:nvSpPr>
        <p:spPr bwMode="auto">
          <a:xfrm>
            <a:off x="21396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7" name="Oval 30">
            <a:extLst>
              <a:ext uri="{FF2B5EF4-FFF2-40B4-BE49-F238E27FC236}">
                <a16:creationId xmlns:a16="http://schemas.microsoft.com/office/drawing/2014/main" id="{D40EC0E1-7404-4CA7-B1F4-5BBE291C0C7A}"/>
              </a:ext>
            </a:extLst>
          </p:cNvPr>
          <p:cNvSpPr>
            <a:spLocks noChangeArrowheads="1"/>
          </p:cNvSpPr>
          <p:nvPr/>
        </p:nvSpPr>
        <p:spPr bwMode="auto">
          <a:xfrm>
            <a:off x="22158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8" name="Oval 31">
            <a:extLst>
              <a:ext uri="{FF2B5EF4-FFF2-40B4-BE49-F238E27FC236}">
                <a16:creationId xmlns:a16="http://schemas.microsoft.com/office/drawing/2014/main" id="{4FDA9D7A-C46D-40CE-8B03-4E09F56A0217}"/>
              </a:ext>
            </a:extLst>
          </p:cNvPr>
          <p:cNvSpPr>
            <a:spLocks noChangeArrowheads="1"/>
          </p:cNvSpPr>
          <p:nvPr/>
        </p:nvSpPr>
        <p:spPr bwMode="auto">
          <a:xfrm>
            <a:off x="20634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9" name="Oval 32">
            <a:extLst>
              <a:ext uri="{FF2B5EF4-FFF2-40B4-BE49-F238E27FC236}">
                <a16:creationId xmlns:a16="http://schemas.microsoft.com/office/drawing/2014/main" id="{32FCBA89-F471-4651-83FA-9E89C372F11C}"/>
              </a:ext>
            </a:extLst>
          </p:cNvPr>
          <p:cNvSpPr>
            <a:spLocks noChangeArrowheads="1"/>
          </p:cNvSpPr>
          <p:nvPr/>
        </p:nvSpPr>
        <p:spPr bwMode="auto">
          <a:xfrm>
            <a:off x="22920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0" name="Oval 33">
            <a:extLst>
              <a:ext uri="{FF2B5EF4-FFF2-40B4-BE49-F238E27FC236}">
                <a16:creationId xmlns:a16="http://schemas.microsoft.com/office/drawing/2014/main" id="{9BCA8CAB-6FE1-439E-BAF1-F251DB6A5C79}"/>
              </a:ext>
            </a:extLst>
          </p:cNvPr>
          <p:cNvSpPr>
            <a:spLocks noChangeArrowheads="1"/>
          </p:cNvSpPr>
          <p:nvPr/>
        </p:nvSpPr>
        <p:spPr bwMode="auto">
          <a:xfrm>
            <a:off x="24444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1" name="Oval 34">
            <a:extLst>
              <a:ext uri="{FF2B5EF4-FFF2-40B4-BE49-F238E27FC236}">
                <a16:creationId xmlns:a16="http://schemas.microsoft.com/office/drawing/2014/main" id="{9A5E8F5A-3F31-4DFD-BC5B-7484B459ED4A}"/>
              </a:ext>
            </a:extLst>
          </p:cNvPr>
          <p:cNvSpPr>
            <a:spLocks noChangeArrowheads="1"/>
          </p:cNvSpPr>
          <p:nvPr/>
        </p:nvSpPr>
        <p:spPr bwMode="auto">
          <a:xfrm>
            <a:off x="25968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2" name="Oval 35">
            <a:extLst>
              <a:ext uri="{FF2B5EF4-FFF2-40B4-BE49-F238E27FC236}">
                <a16:creationId xmlns:a16="http://schemas.microsoft.com/office/drawing/2014/main" id="{B0E3B7CF-FBB4-4ECE-B8B4-805AB9AC4C73}"/>
              </a:ext>
            </a:extLst>
          </p:cNvPr>
          <p:cNvSpPr>
            <a:spLocks noChangeArrowheads="1"/>
          </p:cNvSpPr>
          <p:nvPr/>
        </p:nvSpPr>
        <p:spPr bwMode="auto">
          <a:xfrm>
            <a:off x="26730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3" name="Oval 36">
            <a:extLst>
              <a:ext uri="{FF2B5EF4-FFF2-40B4-BE49-F238E27FC236}">
                <a16:creationId xmlns:a16="http://schemas.microsoft.com/office/drawing/2014/main" id="{DBCDE523-8C79-4A30-9A76-98EF66900867}"/>
              </a:ext>
            </a:extLst>
          </p:cNvPr>
          <p:cNvSpPr>
            <a:spLocks noChangeArrowheads="1"/>
          </p:cNvSpPr>
          <p:nvPr/>
        </p:nvSpPr>
        <p:spPr bwMode="auto">
          <a:xfrm>
            <a:off x="26730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4" name="Oval 37">
            <a:extLst>
              <a:ext uri="{FF2B5EF4-FFF2-40B4-BE49-F238E27FC236}">
                <a16:creationId xmlns:a16="http://schemas.microsoft.com/office/drawing/2014/main" id="{063BCC12-A7CA-4EFE-9029-C6E3761FB395}"/>
              </a:ext>
            </a:extLst>
          </p:cNvPr>
          <p:cNvSpPr>
            <a:spLocks noChangeArrowheads="1"/>
          </p:cNvSpPr>
          <p:nvPr/>
        </p:nvSpPr>
        <p:spPr bwMode="auto">
          <a:xfrm>
            <a:off x="23682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5" name="Oval 38">
            <a:extLst>
              <a:ext uri="{FF2B5EF4-FFF2-40B4-BE49-F238E27FC236}">
                <a16:creationId xmlns:a16="http://schemas.microsoft.com/office/drawing/2014/main" id="{415FE77C-0E3E-4A0C-9A43-DFDC5AB00A4D}"/>
              </a:ext>
            </a:extLst>
          </p:cNvPr>
          <p:cNvSpPr>
            <a:spLocks noChangeArrowheads="1"/>
          </p:cNvSpPr>
          <p:nvPr/>
        </p:nvSpPr>
        <p:spPr bwMode="auto">
          <a:xfrm>
            <a:off x="2520616" y="3316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6" name="Oval 39">
            <a:extLst>
              <a:ext uri="{FF2B5EF4-FFF2-40B4-BE49-F238E27FC236}">
                <a16:creationId xmlns:a16="http://schemas.microsoft.com/office/drawing/2014/main" id="{42DE5E20-A875-4F95-8895-9B76D06068E2}"/>
              </a:ext>
            </a:extLst>
          </p:cNvPr>
          <p:cNvSpPr>
            <a:spLocks noChangeArrowheads="1"/>
          </p:cNvSpPr>
          <p:nvPr/>
        </p:nvSpPr>
        <p:spPr bwMode="auto">
          <a:xfrm>
            <a:off x="2673016" y="3088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7" name="Oval 40">
            <a:extLst>
              <a:ext uri="{FF2B5EF4-FFF2-40B4-BE49-F238E27FC236}">
                <a16:creationId xmlns:a16="http://schemas.microsoft.com/office/drawing/2014/main" id="{44DE9462-C3E2-4B9E-9812-417DCC661069}"/>
              </a:ext>
            </a:extLst>
          </p:cNvPr>
          <p:cNvSpPr>
            <a:spLocks noChangeArrowheads="1"/>
          </p:cNvSpPr>
          <p:nvPr/>
        </p:nvSpPr>
        <p:spPr bwMode="auto">
          <a:xfrm>
            <a:off x="28254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8" name="Oval 41">
            <a:extLst>
              <a:ext uri="{FF2B5EF4-FFF2-40B4-BE49-F238E27FC236}">
                <a16:creationId xmlns:a16="http://schemas.microsoft.com/office/drawing/2014/main" id="{339600CD-3507-46C1-803F-838760244096}"/>
              </a:ext>
            </a:extLst>
          </p:cNvPr>
          <p:cNvSpPr>
            <a:spLocks noChangeArrowheads="1"/>
          </p:cNvSpPr>
          <p:nvPr/>
        </p:nvSpPr>
        <p:spPr bwMode="auto">
          <a:xfrm>
            <a:off x="29016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9" name="Oval 42">
            <a:extLst>
              <a:ext uri="{FF2B5EF4-FFF2-40B4-BE49-F238E27FC236}">
                <a16:creationId xmlns:a16="http://schemas.microsoft.com/office/drawing/2014/main" id="{DEE7AF29-2361-4D36-B98E-8C07B75EB980}"/>
              </a:ext>
            </a:extLst>
          </p:cNvPr>
          <p:cNvSpPr>
            <a:spLocks noChangeArrowheads="1"/>
          </p:cNvSpPr>
          <p:nvPr/>
        </p:nvSpPr>
        <p:spPr bwMode="auto">
          <a:xfrm>
            <a:off x="2749216" y="2554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0" name="Oval 43">
            <a:extLst>
              <a:ext uri="{FF2B5EF4-FFF2-40B4-BE49-F238E27FC236}">
                <a16:creationId xmlns:a16="http://schemas.microsoft.com/office/drawing/2014/main" id="{E9188FD6-6021-47A1-9926-61B43B7D9FCB}"/>
              </a:ext>
            </a:extLst>
          </p:cNvPr>
          <p:cNvSpPr>
            <a:spLocks noChangeArrowheads="1"/>
          </p:cNvSpPr>
          <p:nvPr/>
        </p:nvSpPr>
        <p:spPr bwMode="auto">
          <a:xfrm>
            <a:off x="2977816" y="2707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1" name="Oval 44">
            <a:extLst>
              <a:ext uri="{FF2B5EF4-FFF2-40B4-BE49-F238E27FC236}">
                <a16:creationId xmlns:a16="http://schemas.microsoft.com/office/drawing/2014/main" id="{7305694A-A865-4272-8D04-E51565EEAD6D}"/>
              </a:ext>
            </a:extLst>
          </p:cNvPr>
          <p:cNvSpPr>
            <a:spLocks noChangeArrowheads="1"/>
          </p:cNvSpPr>
          <p:nvPr/>
        </p:nvSpPr>
        <p:spPr bwMode="auto">
          <a:xfrm>
            <a:off x="3130216" y="2554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2" name="Oval 45">
            <a:extLst>
              <a:ext uri="{FF2B5EF4-FFF2-40B4-BE49-F238E27FC236}">
                <a16:creationId xmlns:a16="http://schemas.microsoft.com/office/drawing/2014/main" id="{CC98260A-2C2C-4938-B742-027F89325DE7}"/>
              </a:ext>
            </a:extLst>
          </p:cNvPr>
          <p:cNvSpPr>
            <a:spLocks noChangeArrowheads="1"/>
          </p:cNvSpPr>
          <p:nvPr/>
        </p:nvSpPr>
        <p:spPr bwMode="auto">
          <a:xfrm>
            <a:off x="3282616" y="2707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3" name="Oval 46">
            <a:extLst>
              <a:ext uri="{FF2B5EF4-FFF2-40B4-BE49-F238E27FC236}">
                <a16:creationId xmlns:a16="http://schemas.microsoft.com/office/drawing/2014/main" id="{DBC91449-1FA0-43A7-B4F7-CE207D122C9E}"/>
              </a:ext>
            </a:extLst>
          </p:cNvPr>
          <p:cNvSpPr>
            <a:spLocks noChangeArrowheads="1"/>
          </p:cNvSpPr>
          <p:nvPr/>
        </p:nvSpPr>
        <p:spPr bwMode="auto">
          <a:xfrm>
            <a:off x="33588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4" name="Oval 47">
            <a:extLst>
              <a:ext uri="{FF2B5EF4-FFF2-40B4-BE49-F238E27FC236}">
                <a16:creationId xmlns:a16="http://schemas.microsoft.com/office/drawing/2014/main" id="{CD601B3C-EA23-4E88-B473-13FF86DFD6A6}"/>
              </a:ext>
            </a:extLst>
          </p:cNvPr>
          <p:cNvSpPr>
            <a:spLocks noChangeArrowheads="1"/>
          </p:cNvSpPr>
          <p:nvPr/>
        </p:nvSpPr>
        <p:spPr bwMode="auto">
          <a:xfrm>
            <a:off x="3358816" y="3164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5" name="Oval 48">
            <a:extLst>
              <a:ext uri="{FF2B5EF4-FFF2-40B4-BE49-F238E27FC236}">
                <a16:creationId xmlns:a16="http://schemas.microsoft.com/office/drawing/2014/main" id="{0B9E0986-50FC-46B3-ADB7-C8A620DE34FA}"/>
              </a:ext>
            </a:extLst>
          </p:cNvPr>
          <p:cNvSpPr>
            <a:spLocks noChangeArrowheads="1"/>
          </p:cNvSpPr>
          <p:nvPr/>
        </p:nvSpPr>
        <p:spPr bwMode="auto">
          <a:xfrm>
            <a:off x="30540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6" name="Oval 49">
            <a:extLst>
              <a:ext uri="{FF2B5EF4-FFF2-40B4-BE49-F238E27FC236}">
                <a16:creationId xmlns:a16="http://schemas.microsoft.com/office/drawing/2014/main" id="{68E24954-AB3F-4BB3-B8E0-F811D5C52F58}"/>
              </a:ext>
            </a:extLst>
          </p:cNvPr>
          <p:cNvSpPr>
            <a:spLocks noChangeArrowheads="1"/>
          </p:cNvSpPr>
          <p:nvPr/>
        </p:nvSpPr>
        <p:spPr bwMode="auto">
          <a:xfrm>
            <a:off x="32826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77" name="Oval 50">
            <a:extLst>
              <a:ext uri="{FF2B5EF4-FFF2-40B4-BE49-F238E27FC236}">
                <a16:creationId xmlns:a16="http://schemas.microsoft.com/office/drawing/2014/main" id="{DBFA83FF-3AFA-4477-8531-6E5755C69F6B}"/>
              </a:ext>
            </a:extLst>
          </p:cNvPr>
          <p:cNvSpPr>
            <a:spLocks noChangeArrowheads="1"/>
          </p:cNvSpPr>
          <p:nvPr/>
        </p:nvSpPr>
        <p:spPr bwMode="auto">
          <a:xfrm>
            <a:off x="19110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8" name="Oval 51">
            <a:extLst>
              <a:ext uri="{FF2B5EF4-FFF2-40B4-BE49-F238E27FC236}">
                <a16:creationId xmlns:a16="http://schemas.microsoft.com/office/drawing/2014/main" id="{8DAEB41E-370E-4BFD-B23F-5310D1450F5E}"/>
              </a:ext>
            </a:extLst>
          </p:cNvPr>
          <p:cNvSpPr>
            <a:spLocks noChangeArrowheads="1"/>
          </p:cNvSpPr>
          <p:nvPr/>
        </p:nvSpPr>
        <p:spPr bwMode="auto">
          <a:xfrm>
            <a:off x="2063416" y="3316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9" name="Oval 52">
            <a:extLst>
              <a:ext uri="{FF2B5EF4-FFF2-40B4-BE49-F238E27FC236}">
                <a16:creationId xmlns:a16="http://schemas.microsoft.com/office/drawing/2014/main" id="{799F842F-9BD3-4719-8EE6-05B2AF258C8C}"/>
              </a:ext>
            </a:extLst>
          </p:cNvPr>
          <p:cNvSpPr>
            <a:spLocks noChangeArrowheads="1"/>
          </p:cNvSpPr>
          <p:nvPr/>
        </p:nvSpPr>
        <p:spPr bwMode="auto">
          <a:xfrm>
            <a:off x="22158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0" name="Oval 53">
            <a:extLst>
              <a:ext uri="{FF2B5EF4-FFF2-40B4-BE49-F238E27FC236}">
                <a16:creationId xmlns:a16="http://schemas.microsoft.com/office/drawing/2014/main" id="{18682662-69AF-45ED-8715-679A5ED3CC0B}"/>
              </a:ext>
            </a:extLst>
          </p:cNvPr>
          <p:cNvSpPr>
            <a:spLocks noChangeArrowheads="1"/>
          </p:cNvSpPr>
          <p:nvPr/>
        </p:nvSpPr>
        <p:spPr bwMode="auto">
          <a:xfrm>
            <a:off x="22920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1" name="Oval 54">
            <a:extLst>
              <a:ext uri="{FF2B5EF4-FFF2-40B4-BE49-F238E27FC236}">
                <a16:creationId xmlns:a16="http://schemas.microsoft.com/office/drawing/2014/main" id="{59E78328-D567-4FC5-8BF9-EF0BB8EDAD23}"/>
              </a:ext>
            </a:extLst>
          </p:cNvPr>
          <p:cNvSpPr>
            <a:spLocks noChangeArrowheads="1"/>
          </p:cNvSpPr>
          <p:nvPr/>
        </p:nvSpPr>
        <p:spPr bwMode="auto">
          <a:xfrm>
            <a:off x="2139616" y="2783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2" name="Oval 55">
            <a:extLst>
              <a:ext uri="{FF2B5EF4-FFF2-40B4-BE49-F238E27FC236}">
                <a16:creationId xmlns:a16="http://schemas.microsoft.com/office/drawing/2014/main" id="{BD6EF020-835E-4F14-A24F-0F17493E09D4}"/>
              </a:ext>
            </a:extLst>
          </p:cNvPr>
          <p:cNvSpPr>
            <a:spLocks noChangeArrowheads="1"/>
          </p:cNvSpPr>
          <p:nvPr/>
        </p:nvSpPr>
        <p:spPr bwMode="auto">
          <a:xfrm>
            <a:off x="2368216" y="2935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3" name="Oval 56">
            <a:extLst>
              <a:ext uri="{FF2B5EF4-FFF2-40B4-BE49-F238E27FC236}">
                <a16:creationId xmlns:a16="http://schemas.microsoft.com/office/drawing/2014/main" id="{145DBCB4-C98C-4D55-AC87-8D116D0FBCB9}"/>
              </a:ext>
            </a:extLst>
          </p:cNvPr>
          <p:cNvSpPr>
            <a:spLocks noChangeArrowheads="1"/>
          </p:cNvSpPr>
          <p:nvPr/>
        </p:nvSpPr>
        <p:spPr bwMode="auto">
          <a:xfrm>
            <a:off x="2520616" y="2783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4" name="Oval 57">
            <a:extLst>
              <a:ext uri="{FF2B5EF4-FFF2-40B4-BE49-F238E27FC236}">
                <a16:creationId xmlns:a16="http://schemas.microsoft.com/office/drawing/2014/main" id="{9C7125C2-3BCC-4906-907E-12F98EF72943}"/>
              </a:ext>
            </a:extLst>
          </p:cNvPr>
          <p:cNvSpPr>
            <a:spLocks noChangeArrowheads="1"/>
          </p:cNvSpPr>
          <p:nvPr/>
        </p:nvSpPr>
        <p:spPr bwMode="auto">
          <a:xfrm>
            <a:off x="2673016" y="2935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5" name="Oval 58">
            <a:extLst>
              <a:ext uri="{FF2B5EF4-FFF2-40B4-BE49-F238E27FC236}">
                <a16:creationId xmlns:a16="http://schemas.microsoft.com/office/drawing/2014/main" id="{E451F2A1-BCCA-4A69-BB49-2B22925BD304}"/>
              </a:ext>
            </a:extLst>
          </p:cNvPr>
          <p:cNvSpPr>
            <a:spLocks noChangeArrowheads="1"/>
          </p:cNvSpPr>
          <p:nvPr/>
        </p:nvSpPr>
        <p:spPr bwMode="auto">
          <a:xfrm>
            <a:off x="27492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6" name="Oval 59">
            <a:extLst>
              <a:ext uri="{FF2B5EF4-FFF2-40B4-BE49-F238E27FC236}">
                <a16:creationId xmlns:a16="http://schemas.microsoft.com/office/drawing/2014/main" id="{D1CA3D91-693C-4F9A-9B7C-66C7B16A0C23}"/>
              </a:ext>
            </a:extLst>
          </p:cNvPr>
          <p:cNvSpPr>
            <a:spLocks noChangeArrowheads="1"/>
          </p:cNvSpPr>
          <p:nvPr/>
        </p:nvSpPr>
        <p:spPr bwMode="auto">
          <a:xfrm>
            <a:off x="27492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7" name="Oval 60">
            <a:extLst>
              <a:ext uri="{FF2B5EF4-FFF2-40B4-BE49-F238E27FC236}">
                <a16:creationId xmlns:a16="http://schemas.microsoft.com/office/drawing/2014/main" id="{1D86F63A-11D4-4AF7-B7CE-C20C09F0197B}"/>
              </a:ext>
            </a:extLst>
          </p:cNvPr>
          <p:cNvSpPr>
            <a:spLocks noChangeArrowheads="1"/>
          </p:cNvSpPr>
          <p:nvPr/>
        </p:nvSpPr>
        <p:spPr bwMode="auto">
          <a:xfrm>
            <a:off x="24444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8" name="Oval 61">
            <a:extLst>
              <a:ext uri="{FF2B5EF4-FFF2-40B4-BE49-F238E27FC236}">
                <a16:creationId xmlns:a16="http://schemas.microsoft.com/office/drawing/2014/main" id="{0C98BAC1-3D41-40D5-A44B-0AD533D34B89}"/>
              </a:ext>
            </a:extLst>
          </p:cNvPr>
          <p:cNvSpPr>
            <a:spLocks noChangeArrowheads="1"/>
          </p:cNvSpPr>
          <p:nvPr/>
        </p:nvSpPr>
        <p:spPr bwMode="auto">
          <a:xfrm>
            <a:off x="34350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9" name="Oval 62">
            <a:extLst>
              <a:ext uri="{FF2B5EF4-FFF2-40B4-BE49-F238E27FC236}">
                <a16:creationId xmlns:a16="http://schemas.microsoft.com/office/drawing/2014/main" id="{CEB048B0-AB33-46DD-8A11-0EC60B09F469}"/>
              </a:ext>
            </a:extLst>
          </p:cNvPr>
          <p:cNvSpPr>
            <a:spLocks noChangeArrowheads="1"/>
          </p:cNvSpPr>
          <p:nvPr/>
        </p:nvSpPr>
        <p:spPr bwMode="auto">
          <a:xfrm>
            <a:off x="35874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0" name="Oval 63">
            <a:extLst>
              <a:ext uri="{FF2B5EF4-FFF2-40B4-BE49-F238E27FC236}">
                <a16:creationId xmlns:a16="http://schemas.microsoft.com/office/drawing/2014/main" id="{AD0B354F-0169-4F60-B1C5-1756D6A4A082}"/>
              </a:ext>
            </a:extLst>
          </p:cNvPr>
          <p:cNvSpPr>
            <a:spLocks noChangeArrowheads="1"/>
          </p:cNvSpPr>
          <p:nvPr/>
        </p:nvSpPr>
        <p:spPr bwMode="auto">
          <a:xfrm>
            <a:off x="37398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1" name="Oval 64">
            <a:extLst>
              <a:ext uri="{FF2B5EF4-FFF2-40B4-BE49-F238E27FC236}">
                <a16:creationId xmlns:a16="http://schemas.microsoft.com/office/drawing/2014/main" id="{A7E03C06-CA9C-4EF2-AAF3-9C5EBE5C256A}"/>
              </a:ext>
            </a:extLst>
          </p:cNvPr>
          <p:cNvSpPr>
            <a:spLocks noChangeArrowheads="1"/>
          </p:cNvSpPr>
          <p:nvPr/>
        </p:nvSpPr>
        <p:spPr bwMode="auto">
          <a:xfrm>
            <a:off x="3816016" y="3316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2" name="Oval 65">
            <a:extLst>
              <a:ext uri="{FF2B5EF4-FFF2-40B4-BE49-F238E27FC236}">
                <a16:creationId xmlns:a16="http://schemas.microsoft.com/office/drawing/2014/main" id="{9D95DA2A-3FAB-4773-B08F-533EA196AD8E}"/>
              </a:ext>
            </a:extLst>
          </p:cNvPr>
          <p:cNvSpPr>
            <a:spLocks noChangeArrowheads="1"/>
          </p:cNvSpPr>
          <p:nvPr/>
        </p:nvSpPr>
        <p:spPr bwMode="auto">
          <a:xfrm>
            <a:off x="3663616" y="2859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3" name="Oval 66">
            <a:extLst>
              <a:ext uri="{FF2B5EF4-FFF2-40B4-BE49-F238E27FC236}">
                <a16:creationId xmlns:a16="http://schemas.microsoft.com/office/drawing/2014/main" id="{F3980427-2312-4343-9FCD-FCDAF8769E63}"/>
              </a:ext>
            </a:extLst>
          </p:cNvPr>
          <p:cNvSpPr>
            <a:spLocks noChangeArrowheads="1"/>
          </p:cNvSpPr>
          <p:nvPr/>
        </p:nvSpPr>
        <p:spPr bwMode="auto">
          <a:xfrm>
            <a:off x="38922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4" name="Oval 67">
            <a:extLst>
              <a:ext uri="{FF2B5EF4-FFF2-40B4-BE49-F238E27FC236}">
                <a16:creationId xmlns:a16="http://schemas.microsoft.com/office/drawing/2014/main" id="{5792B07F-634C-455E-A7DB-EDE6B724A1E8}"/>
              </a:ext>
            </a:extLst>
          </p:cNvPr>
          <p:cNvSpPr>
            <a:spLocks noChangeArrowheads="1"/>
          </p:cNvSpPr>
          <p:nvPr/>
        </p:nvSpPr>
        <p:spPr bwMode="auto">
          <a:xfrm>
            <a:off x="4044616" y="2859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5" name="Oval 68">
            <a:extLst>
              <a:ext uri="{FF2B5EF4-FFF2-40B4-BE49-F238E27FC236}">
                <a16:creationId xmlns:a16="http://schemas.microsoft.com/office/drawing/2014/main" id="{2262AD7D-E84A-4C30-BE81-86571FCF8C05}"/>
              </a:ext>
            </a:extLst>
          </p:cNvPr>
          <p:cNvSpPr>
            <a:spLocks noChangeArrowheads="1"/>
          </p:cNvSpPr>
          <p:nvPr/>
        </p:nvSpPr>
        <p:spPr bwMode="auto">
          <a:xfrm>
            <a:off x="41970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6" name="Oval 69">
            <a:extLst>
              <a:ext uri="{FF2B5EF4-FFF2-40B4-BE49-F238E27FC236}">
                <a16:creationId xmlns:a16="http://schemas.microsoft.com/office/drawing/2014/main" id="{C20C5D0D-79D3-4953-B9CC-091B549D4C26}"/>
              </a:ext>
            </a:extLst>
          </p:cNvPr>
          <p:cNvSpPr>
            <a:spLocks noChangeArrowheads="1"/>
          </p:cNvSpPr>
          <p:nvPr/>
        </p:nvSpPr>
        <p:spPr bwMode="auto">
          <a:xfrm>
            <a:off x="4273216" y="3316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7" name="Oval 70">
            <a:extLst>
              <a:ext uri="{FF2B5EF4-FFF2-40B4-BE49-F238E27FC236}">
                <a16:creationId xmlns:a16="http://schemas.microsoft.com/office/drawing/2014/main" id="{38EDD083-4F9F-43C7-BD41-D49FCB618331}"/>
              </a:ext>
            </a:extLst>
          </p:cNvPr>
          <p:cNvSpPr>
            <a:spLocks noChangeArrowheads="1"/>
          </p:cNvSpPr>
          <p:nvPr/>
        </p:nvSpPr>
        <p:spPr bwMode="auto">
          <a:xfrm>
            <a:off x="42732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8" name="Oval 71">
            <a:extLst>
              <a:ext uri="{FF2B5EF4-FFF2-40B4-BE49-F238E27FC236}">
                <a16:creationId xmlns:a16="http://schemas.microsoft.com/office/drawing/2014/main" id="{02CF848A-4565-4BE9-86C3-55ABF9A4EF70}"/>
              </a:ext>
            </a:extLst>
          </p:cNvPr>
          <p:cNvSpPr>
            <a:spLocks noChangeArrowheads="1"/>
          </p:cNvSpPr>
          <p:nvPr/>
        </p:nvSpPr>
        <p:spPr bwMode="auto">
          <a:xfrm>
            <a:off x="39684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9" name="Oval 72">
            <a:extLst>
              <a:ext uri="{FF2B5EF4-FFF2-40B4-BE49-F238E27FC236}">
                <a16:creationId xmlns:a16="http://schemas.microsoft.com/office/drawing/2014/main" id="{F16A3E33-D50F-4DFB-917B-3D357A34B1B4}"/>
              </a:ext>
            </a:extLst>
          </p:cNvPr>
          <p:cNvSpPr>
            <a:spLocks noChangeArrowheads="1"/>
          </p:cNvSpPr>
          <p:nvPr/>
        </p:nvSpPr>
        <p:spPr bwMode="auto">
          <a:xfrm>
            <a:off x="42732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00" name="Oval 73">
            <a:extLst>
              <a:ext uri="{FF2B5EF4-FFF2-40B4-BE49-F238E27FC236}">
                <a16:creationId xmlns:a16="http://schemas.microsoft.com/office/drawing/2014/main" id="{E60A6E47-F76E-4D95-945D-2445F2799F0C}"/>
              </a:ext>
            </a:extLst>
          </p:cNvPr>
          <p:cNvSpPr>
            <a:spLocks noChangeArrowheads="1"/>
          </p:cNvSpPr>
          <p:nvPr/>
        </p:nvSpPr>
        <p:spPr bwMode="auto">
          <a:xfrm>
            <a:off x="28254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1" name="Oval 74">
            <a:extLst>
              <a:ext uri="{FF2B5EF4-FFF2-40B4-BE49-F238E27FC236}">
                <a16:creationId xmlns:a16="http://schemas.microsoft.com/office/drawing/2014/main" id="{2563C9B2-A0C9-41EB-9336-85080D1381CC}"/>
              </a:ext>
            </a:extLst>
          </p:cNvPr>
          <p:cNvSpPr>
            <a:spLocks noChangeArrowheads="1"/>
          </p:cNvSpPr>
          <p:nvPr/>
        </p:nvSpPr>
        <p:spPr bwMode="auto">
          <a:xfrm>
            <a:off x="29778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2" name="Oval 75">
            <a:extLst>
              <a:ext uri="{FF2B5EF4-FFF2-40B4-BE49-F238E27FC236}">
                <a16:creationId xmlns:a16="http://schemas.microsoft.com/office/drawing/2014/main" id="{EC204D13-24AC-49AC-9182-92426FBC8573}"/>
              </a:ext>
            </a:extLst>
          </p:cNvPr>
          <p:cNvSpPr>
            <a:spLocks noChangeArrowheads="1"/>
          </p:cNvSpPr>
          <p:nvPr/>
        </p:nvSpPr>
        <p:spPr bwMode="auto">
          <a:xfrm>
            <a:off x="31302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3" name="Oval 76">
            <a:extLst>
              <a:ext uri="{FF2B5EF4-FFF2-40B4-BE49-F238E27FC236}">
                <a16:creationId xmlns:a16="http://schemas.microsoft.com/office/drawing/2014/main" id="{788F894E-0268-41EC-B56D-9DF01ED347F5}"/>
              </a:ext>
            </a:extLst>
          </p:cNvPr>
          <p:cNvSpPr>
            <a:spLocks noChangeArrowheads="1"/>
          </p:cNvSpPr>
          <p:nvPr/>
        </p:nvSpPr>
        <p:spPr bwMode="auto">
          <a:xfrm>
            <a:off x="32064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4" name="Oval 77">
            <a:extLst>
              <a:ext uri="{FF2B5EF4-FFF2-40B4-BE49-F238E27FC236}">
                <a16:creationId xmlns:a16="http://schemas.microsoft.com/office/drawing/2014/main" id="{5EA4FAC3-491F-4928-81D0-48ED1FEC885E}"/>
              </a:ext>
            </a:extLst>
          </p:cNvPr>
          <p:cNvSpPr>
            <a:spLocks noChangeArrowheads="1"/>
          </p:cNvSpPr>
          <p:nvPr/>
        </p:nvSpPr>
        <p:spPr bwMode="auto">
          <a:xfrm>
            <a:off x="3054016" y="3088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5" name="Oval 78">
            <a:extLst>
              <a:ext uri="{FF2B5EF4-FFF2-40B4-BE49-F238E27FC236}">
                <a16:creationId xmlns:a16="http://schemas.microsoft.com/office/drawing/2014/main" id="{47570006-2EC0-4BCC-8A41-11A7D04D3461}"/>
              </a:ext>
            </a:extLst>
          </p:cNvPr>
          <p:cNvSpPr>
            <a:spLocks noChangeArrowheads="1"/>
          </p:cNvSpPr>
          <p:nvPr/>
        </p:nvSpPr>
        <p:spPr bwMode="auto">
          <a:xfrm>
            <a:off x="32826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6" name="Oval 79">
            <a:extLst>
              <a:ext uri="{FF2B5EF4-FFF2-40B4-BE49-F238E27FC236}">
                <a16:creationId xmlns:a16="http://schemas.microsoft.com/office/drawing/2014/main" id="{F41F1D5E-CFAD-4019-8576-68A3C29F7769}"/>
              </a:ext>
            </a:extLst>
          </p:cNvPr>
          <p:cNvSpPr>
            <a:spLocks noChangeArrowheads="1"/>
          </p:cNvSpPr>
          <p:nvPr/>
        </p:nvSpPr>
        <p:spPr bwMode="auto">
          <a:xfrm>
            <a:off x="3435016" y="3088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7" name="Oval 80">
            <a:extLst>
              <a:ext uri="{FF2B5EF4-FFF2-40B4-BE49-F238E27FC236}">
                <a16:creationId xmlns:a16="http://schemas.microsoft.com/office/drawing/2014/main" id="{691753AB-B8B7-4E88-848E-44EAD3FFA678}"/>
              </a:ext>
            </a:extLst>
          </p:cNvPr>
          <p:cNvSpPr>
            <a:spLocks noChangeArrowheads="1"/>
          </p:cNvSpPr>
          <p:nvPr/>
        </p:nvSpPr>
        <p:spPr bwMode="auto">
          <a:xfrm>
            <a:off x="35874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8" name="Oval 81">
            <a:extLst>
              <a:ext uri="{FF2B5EF4-FFF2-40B4-BE49-F238E27FC236}">
                <a16:creationId xmlns:a16="http://schemas.microsoft.com/office/drawing/2014/main" id="{3ECE48EC-ABB9-49E9-8D1A-4F1B6C6A521B}"/>
              </a:ext>
            </a:extLst>
          </p:cNvPr>
          <p:cNvSpPr>
            <a:spLocks noChangeArrowheads="1"/>
          </p:cNvSpPr>
          <p:nvPr/>
        </p:nvSpPr>
        <p:spPr bwMode="auto">
          <a:xfrm>
            <a:off x="36636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9" name="Oval 82">
            <a:extLst>
              <a:ext uri="{FF2B5EF4-FFF2-40B4-BE49-F238E27FC236}">
                <a16:creationId xmlns:a16="http://schemas.microsoft.com/office/drawing/2014/main" id="{E72DC924-E5C8-47AF-9F46-8515FD2AB42D}"/>
              </a:ext>
            </a:extLst>
          </p:cNvPr>
          <p:cNvSpPr>
            <a:spLocks noChangeArrowheads="1"/>
          </p:cNvSpPr>
          <p:nvPr/>
        </p:nvSpPr>
        <p:spPr bwMode="auto">
          <a:xfrm>
            <a:off x="3663616" y="3697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0" name="Oval 83">
            <a:extLst>
              <a:ext uri="{FF2B5EF4-FFF2-40B4-BE49-F238E27FC236}">
                <a16:creationId xmlns:a16="http://schemas.microsoft.com/office/drawing/2014/main" id="{CDCEA3DE-5FBB-4CBF-8B5A-8106F77AAE4B}"/>
              </a:ext>
            </a:extLst>
          </p:cNvPr>
          <p:cNvSpPr>
            <a:spLocks noChangeArrowheads="1"/>
          </p:cNvSpPr>
          <p:nvPr/>
        </p:nvSpPr>
        <p:spPr bwMode="auto">
          <a:xfrm>
            <a:off x="33588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1" name="Oval 84">
            <a:extLst>
              <a:ext uri="{FF2B5EF4-FFF2-40B4-BE49-F238E27FC236}">
                <a16:creationId xmlns:a16="http://schemas.microsoft.com/office/drawing/2014/main" id="{7692708C-6C37-4CE8-A49C-83A4D6228232}"/>
              </a:ext>
            </a:extLst>
          </p:cNvPr>
          <p:cNvSpPr>
            <a:spLocks noChangeArrowheads="1"/>
          </p:cNvSpPr>
          <p:nvPr/>
        </p:nvSpPr>
        <p:spPr bwMode="auto">
          <a:xfrm>
            <a:off x="2901616" y="4840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2" name="Oval 85">
            <a:extLst>
              <a:ext uri="{FF2B5EF4-FFF2-40B4-BE49-F238E27FC236}">
                <a16:creationId xmlns:a16="http://schemas.microsoft.com/office/drawing/2014/main" id="{BE69BBDD-AD9F-475E-BDCD-8B3ACC5244FA}"/>
              </a:ext>
            </a:extLst>
          </p:cNvPr>
          <p:cNvSpPr>
            <a:spLocks noChangeArrowheads="1"/>
          </p:cNvSpPr>
          <p:nvPr/>
        </p:nvSpPr>
        <p:spPr bwMode="auto">
          <a:xfrm>
            <a:off x="3054016" y="4612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3" name="Oval 86">
            <a:extLst>
              <a:ext uri="{FF2B5EF4-FFF2-40B4-BE49-F238E27FC236}">
                <a16:creationId xmlns:a16="http://schemas.microsoft.com/office/drawing/2014/main" id="{D93E7356-CC23-496C-8351-BFF6C5AE15E6}"/>
              </a:ext>
            </a:extLst>
          </p:cNvPr>
          <p:cNvSpPr>
            <a:spLocks noChangeArrowheads="1"/>
          </p:cNvSpPr>
          <p:nvPr/>
        </p:nvSpPr>
        <p:spPr bwMode="auto">
          <a:xfrm>
            <a:off x="3206416" y="4764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4" name="Oval 87">
            <a:extLst>
              <a:ext uri="{FF2B5EF4-FFF2-40B4-BE49-F238E27FC236}">
                <a16:creationId xmlns:a16="http://schemas.microsoft.com/office/drawing/2014/main" id="{6785E580-E6BB-4FB7-80FB-B014DF202301}"/>
              </a:ext>
            </a:extLst>
          </p:cNvPr>
          <p:cNvSpPr>
            <a:spLocks noChangeArrowheads="1"/>
          </p:cNvSpPr>
          <p:nvPr/>
        </p:nvSpPr>
        <p:spPr bwMode="auto">
          <a:xfrm>
            <a:off x="32826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5" name="Oval 88">
            <a:extLst>
              <a:ext uri="{FF2B5EF4-FFF2-40B4-BE49-F238E27FC236}">
                <a16:creationId xmlns:a16="http://schemas.microsoft.com/office/drawing/2014/main" id="{4303947E-CF8D-4837-ABBB-1BC5CFF1618D}"/>
              </a:ext>
            </a:extLst>
          </p:cNvPr>
          <p:cNvSpPr>
            <a:spLocks noChangeArrowheads="1"/>
          </p:cNvSpPr>
          <p:nvPr/>
        </p:nvSpPr>
        <p:spPr bwMode="auto">
          <a:xfrm>
            <a:off x="31302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6" name="Oval 89">
            <a:extLst>
              <a:ext uri="{FF2B5EF4-FFF2-40B4-BE49-F238E27FC236}">
                <a16:creationId xmlns:a16="http://schemas.microsoft.com/office/drawing/2014/main" id="{C452B3F9-7E0F-43E4-8261-3F1E61B077BE}"/>
              </a:ext>
            </a:extLst>
          </p:cNvPr>
          <p:cNvSpPr>
            <a:spLocks noChangeArrowheads="1"/>
          </p:cNvSpPr>
          <p:nvPr/>
        </p:nvSpPr>
        <p:spPr bwMode="auto">
          <a:xfrm>
            <a:off x="2292016" y="5069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7" name="Oval 90">
            <a:extLst>
              <a:ext uri="{FF2B5EF4-FFF2-40B4-BE49-F238E27FC236}">
                <a16:creationId xmlns:a16="http://schemas.microsoft.com/office/drawing/2014/main" id="{E47AD869-8CD0-4549-83DA-622C9ADF02D9}"/>
              </a:ext>
            </a:extLst>
          </p:cNvPr>
          <p:cNvSpPr>
            <a:spLocks noChangeArrowheads="1"/>
          </p:cNvSpPr>
          <p:nvPr/>
        </p:nvSpPr>
        <p:spPr bwMode="auto">
          <a:xfrm>
            <a:off x="2444416" y="4840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8" name="Oval 91">
            <a:extLst>
              <a:ext uri="{FF2B5EF4-FFF2-40B4-BE49-F238E27FC236}">
                <a16:creationId xmlns:a16="http://schemas.microsoft.com/office/drawing/2014/main" id="{72FF30FF-2AFA-4A68-860A-42951AC34245}"/>
              </a:ext>
            </a:extLst>
          </p:cNvPr>
          <p:cNvSpPr>
            <a:spLocks noChangeArrowheads="1"/>
          </p:cNvSpPr>
          <p:nvPr/>
        </p:nvSpPr>
        <p:spPr bwMode="auto">
          <a:xfrm>
            <a:off x="2596816" y="4993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9" name="Oval 92">
            <a:extLst>
              <a:ext uri="{FF2B5EF4-FFF2-40B4-BE49-F238E27FC236}">
                <a16:creationId xmlns:a16="http://schemas.microsoft.com/office/drawing/2014/main" id="{D5550C49-7EE7-42F5-A1D9-A7D3F9A61138}"/>
              </a:ext>
            </a:extLst>
          </p:cNvPr>
          <p:cNvSpPr>
            <a:spLocks noChangeArrowheads="1"/>
          </p:cNvSpPr>
          <p:nvPr/>
        </p:nvSpPr>
        <p:spPr bwMode="auto">
          <a:xfrm>
            <a:off x="2673016" y="4764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0" name="Oval 93">
            <a:extLst>
              <a:ext uri="{FF2B5EF4-FFF2-40B4-BE49-F238E27FC236}">
                <a16:creationId xmlns:a16="http://schemas.microsoft.com/office/drawing/2014/main" id="{E37A6690-B9FB-4177-8367-0ABF934FEC87}"/>
              </a:ext>
            </a:extLst>
          </p:cNvPr>
          <p:cNvSpPr>
            <a:spLocks noChangeArrowheads="1"/>
          </p:cNvSpPr>
          <p:nvPr/>
        </p:nvSpPr>
        <p:spPr bwMode="auto">
          <a:xfrm>
            <a:off x="25206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1" name="Oval 94">
            <a:extLst>
              <a:ext uri="{FF2B5EF4-FFF2-40B4-BE49-F238E27FC236}">
                <a16:creationId xmlns:a16="http://schemas.microsoft.com/office/drawing/2014/main" id="{BB1BFB3E-462A-4AA9-9CEA-65443B12207B}"/>
              </a:ext>
            </a:extLst>
          </p:cNvPr>
          <p:cNvSpPr>
            <a:spLocks noChangeArrowheads="1"/>
          </p:cNvSpPr>
          <p:nvPr/>
        </p:nvSpPr>
        <p:spPr bwMode="auto">
          <a:xfrm>
            <a:off x="27492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2" name="Oval 95">
            <a:extLst>
              <a:ext uri="{FF2B5EF4-FFF2-40B4-BE49-F238E27FC236}">
                <a16:creationId xmlns:a16="http://schemas.microsoft.com/office/drawing/2014/main" id="{4B522BEC-E840-43F3-AF9B-7CACA833C2A2}"/>
              </a:ext>
            </a:extLst>
          </p:cNvPr>
          <p:cNvSpPr>
            <a:spLocks noChangeArrowheads="1"/>
          </p:cNvSpPr>
          <p:nvPr/>
        </p:nvSpPr>
        <p:spPr bwMode="auto">
          <a:xfrm>
            <a:off x="29016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3" name="Oval 96">
            <a:extLst>
              <a:ext uri="{FF2B5EF4-FFF2-40B4-BE49-F238E27FC236}">
                <a16:creationId xmlns:a16="http://schemas.microsoft.com/office/drawing/2014/main" id="{0219027C-9E49-4155-91E8-D4AD7D0F2072}"/>
              </a:ext>
            </a:extLst>
          </p:cNvPr>
          <p:cNvSpPr>
            <a:spLocks noChangeArrowheads="1"/>
          </p:cNvSpPr>
          <p:nvPr/>
        </p:nvSpPr>
        <p:spPr bwMode="auto">
          <a:xfrm>
            <a:off x="30540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4" name="Oval 97">
            <a:extLst>
              <a:ext uri="{FF2B5EF4-FFF2-40B4-BE49-F238E27FC236}">
                <a16:creationId xmlns:a16="http://schemas.microsoft.com/office/drawing/2014/main" id="{B029352A-5DF4-402D-8593-26272671C0F6}"/>
              </a:ext>
            </a:extLst>
          </p:cNvPr>
          <p:cNvSpPr>
            <a:spLocks noChangeArrowheads="1"/>
          </p:cNvSpPr>
          <p:nvPr/>
        </p:nvSpPr>
        <p:spPr bwMode="auto">
          <a:xfrm>
            <a:off x="3130216" y="4764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5" name="Oval 98">
            <a:extLst>
              <a:ext uri="{FF2B5EF4-FFF2-40B4-BE49-F238E27FC236}">
                <a16:creationId xmlns:a16="http://schemas.microsoft.com/office/drawing/2014/main" id="{F17F4133-765C-4E70-BBE8-2DFAE373CDE9}"/>
              </a:ext>
            </a:extLst>
          </p:cNvPr>
          <p:cNvSpPr>
            <a:spLocks noChangeArrowheads="1"/>
          </p:cNvSpPr>
          <p:nvPr/>
        </p:nvSpPr>
        <p:spPr bwMode="auto">
          <a:xfrm>
            <a:off x="3130216" y="4916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6" name="Oval 99">
            <a:extLst>
              <a:ext uri="{FF2B5EF4-FFF2-40B4-BE49-F238E27FC236}">
                <a16:creationId xmlns:a16="http://schemas.microsoft.com/office/drawing/2014/main" id="{176B93AF-522F-4646-ACAA-0C70D29C6819}"/>
              </a:ext>
            </a:extLst>
          </p:cNvPr>
          <p:cNvSpPr>
            <a:spLocks noChangeArrowheads="1"/>
          </p:cNvSpPr>
          <p:nvPr/>
        </p:nvSpPr>
        <p:spPr bwMode="auto">
          <a:xfrm>
            <a:off x="2825416" y="4993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7" name="Oval 100">
            <a:extLst>
              <a:ext uri="{FF2B5EF4-FFF2-40B4-BE49-F238E27FC236}">
                <a16:creationId xmlns:a16="http://schemas.microsoft.com/office/drawing/2014/main" id="{C1DEE481-1938-464B-BA81-A8E185022DC6}"/>
              </a:ext>
            </a:extLst>
          </p:cNvPr>
          <p:cNvSpPr>
            <a:spLocks noChangeArrowheads="1"/>
          </p:cNvSpPr>
          <p:nvPr/>
        </p:nvSpPr>
        <p:spPr bwMode="auto">
          <a:xfrm>
            <a:off x="29778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8" name="Oval 101">
            <a:extLst>
              <a:ext uri="{FF2B5EF4-FFF2-40B4-BE49-F238E27FC236}">
                <a16:creationId xmlns:a16="http://schemas.microsoft.com/office/drawing/2014/main" id="{9A084DB4-2C79-43CE-B63E-C4AFDC05A21B}"/>
              </a:ext>
            </a:extLst>
          </p:cNvPr>
          <p:cNvSpPr>
            <a:spLocks noChangeArrowheads="1"/>
          </p:cNvSpPr>
          <p:nvPr/>
        </p:nvSpPr>
        <p:spPr bwMode="auto">
          <a:xfrm>
            <a:off x="31302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9" name="Oval 102">
            <a:extLst>
              <a:ext uri="{FF2B5EF4-FFF2-40B4-BE49-F238E27FC236}">
                <a16:creationId xmlns:a16="http://schemas.microsoft.com/office/drawing/2014/main" id="{132BCD28-A59E-4ED9-AA2E-FA80AB7EED41}"/>
              </a:ext>
            </a:extLst>
          </p:cNvPr>
          <p:cNvSpPr>
            <a:spLocks noChangeArrowheads="1"/>
          </p:cNvSpPr>
          <p:nvPr/>
        </p:nvSpPr>
        <p:spPr bwMode="auto">
          <a:xfrm>
            <a:off x="32826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0" name="Oval 103">
            <a:extLst>
              <a:ext uri="{FF2B5EF4-FFF2-40B4-BE49-F238E27FC236}">
                <a16:creationId xmlns:a16="http://schemas.microsoft.com/office/drawing/2014/main" id="{771163BB-5B71-4BC4-B89F-0B7A933F5042}"/>
              </a:ext>
            </a:extLst>
          </p:cNvPr>
          <p:cNvSpPr>
            <a:spLocks noChangeArrowheads="1"/>
          </p:cNvSpPr>
          <p:nvPr/>
        </p:nvSpPr>
        <p:spPr bwMode="auto">
          <a:xfrm>
            <a:off x="32064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1" name="Oval 104">
            <a:extLst>
              <a:ext uri="{FF2B5EF4-FFF2-40B4-BE49-F238E27FC236}">
                <a16:creationId xmlns:a16="http://schemas.microsoft.com/office/drawing/2014/main" id="{8F46006D-BAA5-41D2-AB2C-F1545EB99545}"/>
              </a:ext>
            </a:extLst>
          </p:cNvPr>
          <p:cNvSpPr>
            <a:spLocks noChangeArrowheads="1"/>
          </p:cNvSpPr>
          <p:nvPr/>
        </p:nvSpPr>
        <p:spPr bwMode="auto">
          <a:xfrm>
            <a:off x="23682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2" name="Oval 105">
            <a:extLst>
              <a:ext uri="{FF2B5EF4-FFF2-40B4-BE49-F238E27FC236}">
                <a16:creationId xmlns:a16="http://schemas.microsoft.com/office/drawing/2014/main" id="{25679471-9772-4B18-9C1E-B3EA82E1629D}"/>
              </a:ext>
            </a:extLst>
          </p:cNvPr>
          <p:cNvSpPr>
            <a:spLocks noChangeArrowheads="1"/>
          </p:cNvSpPr>
          <p:nvPr/>
        </p:nvSpPr>
        <p:spPr bwMode="auto">
          <a:xfrm>
            <a:off x="25206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3" name="Oval 106">
            <a:extLst>
              <a:ext uri="{FF2B5EF4-FFF2-40B4-BE49-F238E27FC236}">
                <a16:creationId xmlns:a16="http://schemas.microsoft.com/office/drawing/2014/main" id="{B7BC7659-6386-4054-BAAB-DDCF4837D4FE}"/>
              </a:ext>
            </a:extLst>
          </p:cNvPr>
          <p:cNvSpPr>
            <a:spLocks noChangeArrowheads="1"/>
          </p:cNvSpPr>
          <p:nvPr/>
        </p:nvSpPr>
        <p:spPr bwMode="auto">
          <a:xfrm>
            <a:off x="26730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4" name="Oval 107">
            <a:extLst>
              <a:ext uri="{FF2B5EF4-FFF2-40B4-BE49-F238E27FC236}">
                <a16:creationId xmlns:a16="http://schemas.microsoft.com/office/drawing/2014/main" id="{7A8FED85-50F8-452E-9AE3-AC31245F5BE6}"/>
              </a:ext>
            </a:extLst>
          </p:cNvPr>
          <p:cNvSpPr>
            <a:spLocks noChangeArrowheads="1"/>
          </p:cNvSpPr>
          <p:nvPr/>
        </p:nvSpPr>
        <p:spPr bwMode="auto">
          <a:xfrm>
            <a:off x="27492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5" name="Oval 108">
            <a:extLst>
              <a:ext uri="{FF2B5EF4-FFF2-40B4-BE49-F238E27FC236}">
                <a16:creationId xmlns:a16="http://schemas.microsoft.com/office/drawing/2014/main" id="{921BF6AD-714C-4323-ACEE-E23159027279}"/>
              </a:ext>
            </a:extLst>
          </p:cNvPr>
          <p:cNvSpPr>
            <a:spLocks noChangeArrowheads="1"/>
          </p:cNvSpPr>
          <p:nvPr/>
        </p:nvSpPr>
        <p:spPr bwMode="auto">
          <a:xfrm>
            <a:off x="25968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6" name="Oval 109">
            <a:extLst>
              <a:ext uri="{FF2B5EF4-FFF2-40B4-BE49-F238E27FC236}">
                <a16:creationId xmlns:a16="http://schemas.microsoft.com/office/drawing/2014/main" id="{6DD0EC29-F6E6-4A4D-A16B-957F52CD845C}"/>
              </a:ext>
            </a:extLst>
          </p:cNvPr>
          <p:cNvSpPr>
            <a:spLocks noChangeArrowheads="1"/>
          </p:cNvSpPr>
          <p:nvPr/>
        </p:nvSpPr>
        <p:spPr bwMode="auto">
          <a:xfrm>
            <a:off x="28254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7" name="Oval 110">
            <a:extLst>
              <a:ext uri="{FF2B5EF4-FFF2-40B4-BE49-F238E27FC236}">
                <a16:creationId xmlns:a16="http://schemas.microsoft.com/office/drawing/2014/main" id="{C9895C3C-3915-4A46-8E66-8A9C4CCA4818}"/>
              </a:ext>
            </a:extLst>
          </p:cNvPr>
          <p:cNvSpPr>
            <a:spLocks noChangeArrowheads="1"/>
          </p:cNvSpPr>
          <p:nvPr/>
        </p:nvSpPr>
        <p:spPr bwMode="auto">
          <a:xfrm>
            <a:off x="29778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8" name="Oval 111">
            <a:extLst>
              <a:ext uri="{FF2B5EF4-FFF2-40B4-BE49-F238E27FC236}">
                <a16:creationId xmlns:a16="http://schemas.microsoft.com/office/drawing/2014/main" id="{C665896E-FABC-4711-8310-5ABB1CCF00C2}"/>
              </a:ext>
            </a:extLst>
          </p:cNvPr>
          <p:cNvSpPr>
            <a:spLocks noChangeArrowheads="1"/>
          </p:cNvSpPr>
          <p:nvPr/>
        </p:nvSpPr>
        <p:spPr bwMode="auto">
          <a:xfrm>
            <a:off x="31302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9" name="Oval 112">
            <a:extLst>
              <a:ext uri="{FF2B5EF4-FFF2-40B4-BE49-F238E27FC236}">
                <a16:creationId xmlns:a16="http://schemas.microsoft.com/office/drawing/2014/main" id="{0B07365F-BA43-4BC1-9E26-28B411739D39}"/>
              </a:ext>
            </a:extLst>
          </p:cNvPr>
          <p:cNvSpPr>
            <a:spLocks noChangeArrowheads="1"/>
          </p:cNvSpPr>
          <p:nvPr/>
        </p:nvSpPr>
        <p:spPr bwMode="auto">
          <a:xfrm>
            <a:off x="32064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0" name="Oval 113">
            <a:extLst>
              <a:ext uri="{FF2B5EF4-FFF2-40B4-BE49-F238E27FC236}">
                <a16:creationId xmlns:a16="http://schemas.microsoft.com/office/drawing/2014/main" id="{3235A84F-1756-4513-8570-53D617721E07}"/>
              </a:ext>
            </a:extLst>
          </p:cNvPr>
          <p:cNvSpPr>
            <a:spLocks noChangeArrowheads="1"/>
          </p:cNvSpPr>
          <p:nvPr/>
        </p:nvSpPr>
        <p:spPr bwMode="auto">
          <a:xfrm>
            <a:off x="32064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1" name="Oval 114">
            <a:extLst>
              <a:ext uri="{FF2B5EF4-FFF2-40B4-BE49-F238E27FC236}">
                <a16:creationId xmlns:a16="http://schemas.microsoft.com/office/drawing/2014/main" id="{AAF88DC5-92CC-4A4B-B66F-920812604655}"/>
              </a:ext>
            </a:extLst>
          </p:cNvPr>
          <p:cNvSpPr>
            <a:spLocks noChangeArrowheads="1"/>
          </p:cNvSpPr>
          <p:nvPr/>
        </p:nvSpPr>
        <p:spPr bwMode="auto">
          <a:xfrm>
            <a:off x="29016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2" name="Oval 115">
            <a:extLst>
              <a:ext uri="{FF2B5EF4-FFF2-40B4-BE49-F238E27FC236}">
                <a16:creationId xmlns:a16="http://schemas.microsoft.com/office/drawing/2014/main" id="{6BDD3992-F94A-4F8B-8641-87C2BCD9E7C8}"/>
              </a:ext>
            </a:extLst>
          </p:cNvPr>
          <p:cNvSpPr>
            <a:spLocks noChangeArrowheads="1"/>
          </p:cNvSpPr>
          <p:nvPr/>
        </p:nvSpPr>
        <p:spPr bwMode="auto">
          <a:xfrm>
            <a:off x="32826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3" name="Oval 116">
            <a:extLst>
              <a:ext uri="{FF2B5EF4-FFF2-40B4-BE49-F238E27FC236}">
                <a16:creationId xmlns:a16="http://schemas.microsoft.com/office/drawing/2014/main" id="{F1071402-0980-46D7-AA29-D614313BEF24}"/>
              </a:ext>
            </a:extLst>
          </p:cNvPr>
          <p:cNvSpPr>
            <a:spLocks noChangeArrowheads="1"/>
          </p:cNvSpPr>
          <p:nvPr/>
        </p:nvSpPr>
        <p:spPr bwMode="auto">
          <a:xfrm>
            <a:off x="15300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4" name="Oval 117">
            <a:extLst>
              <a:ext uri="{FF2B5EF4-FFF2-40B4-BE49-F238E27FC236}">
                <a16:creationId xmlns:a16="http://schemas.microsoft.com/office/drawing/2014/main" id="{C62E0D16-24FC-4552-9B0E-109254150B48}"/>
              </a:ext>
            </a:extLst>
          </p:cNvPr>
          <p:cNvSpPr>
            <a:spLocks noChangeArrowheads="1"/>
          </p:cNvSpPr>
          <p:nvPr/>
        </p:nvSpPr>
        <p:spPr bwMode="auto">
          <a:xfrm>
            <a:off x="19110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5" name="Oval 118">
            <a:extLst>
              <a:ext uri="{FF2B5EF4-FFF2-40B4-BE49-F238E27FC236}">
                <a16:creationId xmlns:a16="http://schemas.microsoft.com/office/drawing/2014/main" id="{DA2DA194-13CD-43F0-9F16-7D57F53DB47E}"/>
              </a:ext>
            </a:extLst>
          </p:cNvPr>
          <p:cNvSpPr>
            <a:spLocks noChangeArrowheads="1"/>
          </p:cNvSpPr>
          <p:nvPr/>
        </p:nvSpPr>
        <p:spPr bwMode="auto">
          <a:xfrm>
            <a:off x="19872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6" name="Oval 119">
            <a:extLst>
              <a:ext uri="{FF2B5EF4-FFF2-40B4-BE49-F238E27FC236}">
                <a16:creationId xmlns:a16="http://schemas.microsoft.com/office/drawing/2014/main" id="{8884EEC9-5D5C-4DFB-AB3B-DF8652003F7E}"/>
              </a:ext>
            </a:extLst>
          </p:cNvPr>
          <p:cNvSpPr>
            <a:spLocks noChangeArrowheads="1"/>
          </p:cNvSpPr>
          <p:nvPr/>
        </p:nvSpPr>
        <p:spPr bwMode="auto">
          <a:xfrm>
            <a:off x="13776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7" name="Oval 120">
            <a:extLst>
              <a:ext uri="{FF2B5EF4-FFF2-40B4-BE49-F238E27FC236}">
                <a16:creationId xmlns:a16="http://schemas.microsoft.com/office/drawing/2014/main" id="{26D9E79F-F102-4231-8A06-20D8690E3F4B}"/>
              </a:ext>
            </a:extLst>
          </p:cNvPr>
          <p:cNvSpPr>
            <a:spLocks noChangeArrowheads="1"/>
          </p:cNvSpPr>
          <p:nvPr/>
        </p:nvSpPr>
        <p:spPr bwMode="auto">
          <a:xfrm>
            <a:off x="15300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8" name="Oval 121">
            <a:extLst>
              <a:ext uri="{FF2B5EF4-FFF2-40B4-BE49-F238E27FC236}">
                <a16:creationId xmlns:a16="http://schemas.microsoft.com/office/drawing/2014/main" id="{55527E97-3239-47AF-9079-0568E31505DC}"/>
              </a:ext>
            </a:extLst>
          </p:cNvPr>
          <p:cNvSpPr>
            <a:spLocks noChangeArrowheads="1"/>
          </p:cNvSpPr>
          <p:nvPr/>
        </p:nvSpPr>
        <p:spPr bwMode="auto">
          <a:xfrm>
            <a:off x="16824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9" name="Oval 122">
            <a:extLst>
              <a:ext uri="{FF2B5EF4-FFF2-40B4-BE49-F238E27FC236}">
                <a16:creationId xmlns:a16="http://schemas.microsoft.com/office/drawing/2014/main" id="{66D3E85B-F916-4AD2-8B63-DB96999FF1FB}"/>
              </a:ext>
            </a:extLst>
          </p:cNvPr>
          <p:cNvSpPr>
            <a:spLocks noChangeArrowheads="1"/>
          </p:cNvSpPr>
          <p:nvPr/>
        </p:nvSpPr>
        <p:spPr bwMode="auto">
          <a:xfrm>
            <a:off x="1758616" y="3697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0" name="Oval 123">
            <a:extLst>
              <a:ext uri="{FF2B5EF4-FFF2-40B4-BE49-F238E27FC236}">
                <a16:creationId xmlns:a16="http://schemas.microsoft.com/office/drawing/2014/main" id="{D20865EB-CC59-4129-8049-FE083B2F70A3}"/>
              </a:ext>
            </a:extLst>
          </p:cNvPr>
          <p:cNvSpPr>
            <a:spLocks noChangeArrowheads="1"/>
          </p:cNvSpPr>
          <p:nvPr/>
        </p:nvSpPr>
        <p:spPr bwMode="auto">
          <a:xfrm>
            <a:off x="16062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1" name="Oval 124">
            <a:extLst>
              <a:ext uri="{FF2B5EF4-FFF2-40B4-BE49-F238E27FC236}">
                <a16:creationId xmlns:a16="http://schemas.microsoft.com/office/drawing/2014/main" id="{99BB374E-D715-4906-AD44-F530EDDDD16A}"/>
              </a:ext>
            </a:extLst>
          </p:cNvPr>
          <p:cNvSpPr>
            <a:spLocks noChangeArrowheads="1"/>
          </p:cNvSpPr>
          <p:nvPr/>
        </p:nvSpPr>
        <p:spPr bwMode="auto">
          <a:xfrm>
            <a:off x="18348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2" name="Oval 125">
            <a:extLst>
              <a:ext uri="{FF2B5EF4-FFF2-40B4-BE49-F238E27FC236}">
                <a16:creationId xmlns:a16="http://schemas.microsoft.com/office/drawing/2014/main" id="{908A3A48-4AF4-449C-9EC1-A55B641DE9CD}"/>
              </a:ext>
            </a:extLst>
          </p:cNvPr>
          <p:cNvSpPr>
            <a:spLocks noChangeArrowheads="1"/>
          </p:cNvSpPr>
          <p:nvPr/>
        </p:nvSpPr>
        <p:spPr bwMode="auto">
          <a:xfrm>
            <a:off x="19872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3" name="Oval 126">
            <a:extLst>
              <a:ext uri="{FF2B5EF4-FFF2-40B4-BE49-F238E27FC236}">
                <a16:creationId xmlns:a16="http://schemas.microsoft.com/office/drawing/2014/main" id="{DF83A87E-3353-4AE8-9AAA-C726F8C6357E}"/>
              </a:ext>
            </a:extLst>
          </p:cNvPr>
          <p:cNvSpPr>
            <a:spLocks noChangeArrowheads="1"/>
          </p:cNvSpPr>
          <p:nvPr/>
        </p:nvSpPr>
        <p:spPr bwMode="auto">
          <a:xfrm>
            <a:off x="19110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4" name="Oval 127">
            <a:extLst>
              <a:ext uri="{FF2B5EF4-FFF2-40B4-BE49-F238E27FC236}">
                <a16:creationId xmlns:a16="http://schemas.microsoft.com/office/drawing/2014/main" id="{7E8FEE35-BE16-4910-BD29-5F1746CA194E}"/>
              </a:ext>
            </a:extLst>
          </p:cNvPr>
          <p:cNvSpPr>
            <a:spLocks noChangeArrowheads="1"/>
          </p:cNvSpPr>
          <p:nvPr/>
        </p:nvSpPr>
        <p:spPr bwMode="auto">
          <a:xfrm>
            <a:off x="6673516" y="2402305"/>
            <a:ext cx="3962400" cy="2971800"/>
          </a:xfrm>
          <a:prstGeom prst="ellipse">
            <a:avLst/>
          </a:prstGeom>
          <a:solidFill>
            <a:srgbClr val="FFFFCC"/>
          </a:solidFill>
          <a:ln w="57150">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55" name="Oval 128">
            <a:extLst>
              <a:ext uri="{FF2B5EF4-FFF2-40B4-BE49-F238E27FC236}">
                <a16:creationId xmlns:a16="http://schemas.microsoft.com/office/drawing/2014/main" id="{70F2DF5B-9DC6-41D4-BBDA-07EE5F457E9C}"/>
              </a:ext>
            </a:extLst>
          </p:cNvPr>
          <p:cNvSpPr>
            <a:spLocks noChangeArrowheads="1"/>
          </p:cNvSpPr>
          <p:nvPr/>
        </p:nvSpPr>
        <p:spPr bwMode="auto">
          <a:xfrm>
            <a:off x="9111916" y="3697705"/>
            <a:ext cx="1066800" cy="990600"/>
          </a:xfrm>
          <a:prstGeom prst="ellipse">
            <a:avLst/>
          </a:prstGeom>
          <a:solidFill>
            <a:schemeClr val="accent2"/>
          </a:solidFill>
          <a:ln w="57150">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56" name="Oval 129">
            <a:extLst>
              <a:ext uri="{FF2B5EF4-FFF2-40B4-BE49-F238E27FC236}">
                <a16:creationId xmlns:a16="http://schemas.microsoft.com/office/drawing/2014/main" id="{12A529F1-D35D-4582-B875-6C955A4F2A9C}"/>
              </a:ext>
            </a:extLst>
          </p:cNvPr>
          <p:cNvSpPr>
            <a:spLocks noChangeArrowheads="1"/>
          </p:cNvSpPr>
          <p:nvPr/>
        </p:nvSpPr>
        <p:spPr bwMode="auto">
          <a:xfrm>
            <a:off x="93405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57" name="Oval 130">
            <a:extLst>
              <a:ext uri="{FF2B5EF4-FFF2-40B4-BE49-F238E27FC236}">
                <a16:creationId xmlns:a16="http://schemas.microsoft.com/office/drawing/2014/main" id="{7DEE735A-0C44-4630-A433-6843B0A850DF}"/>
              </a:ext>
            </a:extLst>
          </p:cNvPr>
          <p:cNvSpPr>
            <a:spLocks noChangeArrowheads="1"/>
          </p:cNvSpPr>
          <p:nvPr/>
        </p:nvSpPr>
        <p:spPr bwMode="auto">
          <a:xfrm>
            <a:off x="94929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58" name="Oval 131">
            <a:extLst>
              <a:ext uri="{FF2B5EF4-FFF2-40B4-BE49-F238E27FC236}">
                <a16:creationId xmlns:a16="http://schemas.microsoft.com/office/drawing/2014/main" id="{46CAEB2E-9CAE-465D-A31B-CCB21856B070}"/>
              </a:ext>
            </a:extLst>
          </p:cNvPr>
          <p:cNvSpPr>
            <a:spLocks noChangeArrowheads="1"/>
          </p:cNvSpPr>
          <p:nvPr/>
        </p:nvSpPr>
        <p:spPr bwMode="auto">
          <a:xfrm>
            <a:off x="96453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9" name="Oval 132">
            <a:extLst>
              <a:ext uri="{FF2B5EF4-FFF2-40B4-BE49-F238E27FC236}">
                <a16:creationId xmlns:a16="http://schemas.microsoft.com/office/drawing/2014/main" id="{A9C061F9-208C-4866-845D-7F14FB638B89}"/>
              </a:ext>
            </a:extLst>
          </p:cNvPr>
          <p:cNvSpPr>
            <a:spLocks noChangeArrowheads="1"/>
          </p:cNvSpPr>
          <p:nvPr/>
        </p:nvSpPr>
        <p:spPr bwMode="auto">
          <a:xfrm>
            <a:off x="94929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0" name="Oval 133">
            <a:extLst>
              <a:ext uri="{FF2B5EF4-FFF2-40B4-BE49-F238E27FC236}">
                <a16:creationId xmlns:a16="http://schemas.microsoft.com/office/drawing/2014/main" id="{A64513F5-4689-4187-9F2F-B69B90F0EF7B}"/>
              </a:ext>
            </a:extLst>
          </p:cNvPr>
          <p:cNvSpPr>
            <a:spLocks noChangeArrowheads="1"/>
          </p:cNvSpPr>
          <p:nvPr/>
        </p:nvSpPr>
        <p:spPr bwMode="auto">
          <a:xfrm>
            <a:off x="96453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1" name="Oval 134">
            <a:extLst>
              <a:ext uri="{FF2B5EF4-FFF2-40B4-BE49-F238E27FC236}">
                <a16:creationId xmlns:a16="http://schemas.microsoft.com/office/drawing/2014/main" id="{F2004286-39FE-4A09-9E7A-A92B53171906}"/>
              </a:ext>
            </a:extLst>
          </p:cNvPr>
          <p:cNvSpPr>
            <a:spLocks noChangeArrowheads="1"/>
          </p:cNvSpPr>
          <p:nvPr/>
        </p:nvSpPr>
        <p:spPr bwMode="auto">
          <a:xfrm>
            <a:off x="80451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2" name="Oval 135">
            <a:extLst>
              <a:ext uri="{FF2B5EF4-FFF2-40B4-BE49-F238E27FC236}">
                <a16:creationId xmlns:a16="http://schemas.microsoft.com/office/drawing/2014/main" id="{70DE140F-94FA-48CB-BB9C-6BC26DB754BE}"/>
              </a:ext>
            </a:extLst>
          </p:cNvPr>
          <p:cNvSpPr>
            <a:spLocks noChangeArrowheads="1"/>
          </p:cNvSpPr>
          <p:nvPr/>
        </p:nvSpPr>
        <p:spPr bwMode="auto">
          <a:xfrm>
            <a:off x="78165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3" name="Oval 136">
            <a:extLst>
              <a:ext uri="{FF2B5EF4-FFF2-40B4-BE49-F238E27FC236}">
                <a16:creationId xmlns:a16="http://schemas.microsoft.com/office/drawing/2014/main" id="{FDDCDA37-4BA6-4AF3-B2E5-67A0F1EEBFF6}"/>
              </a:ext>
            </a:extLst>
          </p:cNvPr>
          <p:cNvSpPr>
            <a:spLocks noChangeArrowheads="1"/>
          </p:cNvSpPr>
          <p:nvPr/>
        </p:nvSpPr>
        <p:spPr bwMode="auto">
          <a:xfrm>
            <a:off x="79689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4" name="Oval 137">
            <a:extLst>
              <a:ext uri="{FF2B5EF4-FFF2-40B4-BE49-F238E27FC236}">
                <a16:creationId xmlns:a16="http://schemas.microsoft.com/office/drawing/2014/main" id="{63F21585-BBED-4FAC-9253-0B1E66C57645}"/>
              </a:ext>
            </a:extLst>
          </p:cNvPr>
          <p:cNvSpPr>
            <a:spLocks noChangeArrowheads="1"/>
          </p:cNvSpPr>
          <p:nvPr/>
        </p:nvSpPr>
        <p:spPr bwMode="auto">
          <a:xfrm>
            <a:off x="76641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5" name="Oval 138">
            <a:extLst>
              <a:ext uri="{FF2B5EF4-FFF2-40B4-BE49-F238E27FC236}">
                <a16:creationId xmlns:a16="http://schemas.microsoft.com/office/drawing/2014/main" id="{54A4C88F-2DE0-40F1-BEEE-93D6E446C8D5}"/>
              </a:ext>
            </a:extLst>
          </p:cNvPr>
          <p:cNvSpPr>
            <a:spLocks noChangeArrowheads="1"/>
          </p:cNvSpPr>
          <p:nvPr/>
        </p:nvSpPr>
        <p:spPr bwMode="auto">
          <a:xfrm>
            <a:off x="97215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6" name="Oval 139">
            <a:extLst>
              <a:ext uri="{FF2B5EF4-FFF2-40B4-BE49-F238E27FC236}">
                <a16:creationId xmlns:a16="http://schemas.microsoft.com/office/drawing/2014/main" id="{13681488-1C33-4B75-8693-1B8335E62B7A}"/>
              </a:ext>
            </a:extLst>
          </p:cNvPr>
          <p:cNvSpPr>
            <a:spLocks noChangeArrowheads="1"/>
          </p:cNvSpPr>
          <p:nvPr/>
        </p:nvSpPr>
        <p:spPr bwMode="auto">
          <a:xfrm>
            <a:off x="7511716" y="2859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7" name="Oval 140">
            <a:extLst>
              <a:ext uri="{FF2B5EF4-FFF2-40B4-BE49-F238E27FC236}">
                <a16:creationId xmlns:a16="http://schemas.microsoft.com/office/drawing/2014/main" id="{011489E3-3495-4FFF-B31C-37082EF16C55}"/>
              </a:ext>
            </a:extLst>
          </p:cNvPr>
          <p:cNvSpPr>
            <a:spLocks noChangeArrowheads="1"/>
          </p:cNvSpPr>
          <p:nvPr/>
        </p:nvSpPr>
        <p:spPr bwMode="auto">
          <a:xfrm>
            <a:off x="93405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8" name="Oval 141">
            <a:extLst>
              <a:ext uri="{FF2B5EF4-FFF2-40B4-BE49-F238E27FC236}">
                <a16:creationId xmlns:a16="http://schemas.microsoft.com/office/drawing/2014/main" id="{E2286267-922F-46C6-87CD-82D945F79202}"/>
              </a:ext>
            </a:extLst>
          </p:cNvPr>
          <p:cNvSpPr>
            <a:spLocks noChangeArrowheads="1"/>
          </p:cNvSpPr>
          <p:nvPr/>
        </p:nvSpPr>
        <p:spPr bwMode="auto">
          <a:xfrm>
            <a:off x="83499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9" name="Oval 142">
            <a:extLst>
              <a:ext uri="{FF2B5EF4-FFF2-40B4-BE49-F238E27FC236}">
                <a16:creationId xmlns:a16="http://schemas.microsoft.com/office/drawing/2014/main" id="{FF5809BD-C1EA-4573-84D4-E1766F086CC9}"/>
              </a:ext>
            </a:extLst>
          </p:cNvPr>
          <p:cNvSpPr>
            <a:spLocks noChangeArrowheads="1"/>
          </p:cNvSpPr>
          <p:nvPr/>
        </p:nvSpPr>
        <p:spPr bwMode="auto">
          <a:xfrm>
            <a:off x="81213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0" name="Oval 143">
            <a:extLst>
              <a:ext uri="{FF2B5EF4-FFF2-40B4-BE49-F238E27FC236}">
                <a16:creationId xmlns:a16="http://schemas.microsoft.com/office/drawing/2014/main" id="{65A58717-66E1-42E0-A0C9-CBB4047EB432}"/>
              </a:ext>
            </a:extLst>
          </p:cNvPr>
          <p:cNvSpPr>
            <a:spLocks noChangeArrowheads="1"/>
          </p:cNvSpPr>
          <p:nvPr/>
        </p:nvSpPr>
        <p:spPr bwMode="auto">
          <a:xfrm>
            <a:off x="8807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1" name="Oval 144">
            <a:extLst>
              <a:ext uri="{FF2B5EF4-FFF2-40B4-BE49-F238E27FC236}">
                <a16:creationId xmlns:a16="http://schemas.microsoft.com/office/drawing/2014/main" id="{5500BB1E-2A54-43A9-A7C5-1991BC9EF544}"/>
              </a:ext>
            </a:extLst>
          </p:cNvPr>
          <p:cNvSpPr>
            <a:spLocks noChangeArrowheads="1"/>
          </p:cNvSpPr>
          <p:nvPr/>
        </p:nvSpPr>
        <p:spPr bwMode="auto">
          <a:xfrm>
            <a:off x="81975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2" name="Oval 145">
            <a:extLst>
              <a:ext uri="{FF2B5EF4-FFF2-40B4-BE49-F238E27FC236}">
                <a16:creationId xmlns:a16="http://schemas.microsoft.com/office/drawing/2014/main" id="{9FF76283-8BA8-4FE7-ABD8-9BE69FB8DFEC}"/>
              </a:ext>
            </a:extLst>
          </p:cNvPr>
          <p:cNvSpPr>
            <a:spLocks noChangeArrowheads="1"/>
          </p:cNvSpPr>
          <p:nvPr/>
        </p:nvSpPr>
        <p:spPr bwMode="auto">
          <a:xfrm>
            <a:off x="97215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73" name="Oval 146">
            <a:extLst>
              <a:ext uri="{FF2B5EF4-FFF2-40B4-BE49-F238E27FC236}">
                <a16:creationId xmlns:a16="http://schemas.microsoft.com/office/drawing/2014/main" id="{ECA55C12-906A-4F69-AFDD-DE646AD689D3}"/>
              </a:ext>
            </a:extLst>
          </p:cNvPr>
          <p:cNvSpPr>
            <a:spLocks noChangeArrowheads="1"/>
          </p:cNvSpPr>
          <p:nvPr/>
        </p:nvSpPr>
        <p:spPr bwMode="auto">
          <a:xfrm>
            <a:off x="73593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4" name="Oval 147">
            <a:extLst>
              <a:ext uri="{FF2B5EF4-FFF2-40B4-BE49-F238E27FC236}">
                <a16:creationId xmlns:a16="http://schemas.microsoft.com/office/drawing/2014/main" id="{17810D2F-83F7-4E14-826E-2F41C83EFF84}"/>
              </a:ext>
            </a:extLst>
          </p:cNvPr>
          <p:cNvSpPr>
            <a:spLocks noChangeArrowheads="1"/>
          </p:cNvSpPr>
          <p:nvPr/>
        </p:nvSpPr>
        <p:spPr bwMode="auto">
          <a:xfrm>
            <a:off x="97977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5" name="Oval 148">
            <a:extLst>
              <a:ext uri="{FF2B5EF4-FFF2-40B4-BE49-F238E27FC236}">
                <a16:creationId xmlns:a16="http://schemas.microsoft.com/office/drawing/2014/main" id="{677F7BD1-1EFD-4C93-B011-75B70629B69B}"/>
              </a:ext>
            </a:extLst>
          </p:cNvPr>
          <p:cNvSpPr>
            <a:spLocks noChangeArrowheads="1"/>
          </p:cNvSpPr>
          <p:nvPr/>
        </p:nvSpPr>
        <p:spPr bwMode="auto">
          <a:xfrm>
            <a:off x="7740316" y="4612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6" name="Oval 149">
            <a:extLst>
              <a:ext uri="{FF2B5EF4-FFF2-40B4-BE49-F238E27FC236}">
                <a16:creationId xmlns:a16="http://schemas.microsoft.com/office/drawing/2014/main" id="{57CDFA7A-4804-427B-8738-9ED17C3C3722}"/>
              </a:ext>
            </a:extLst>
          </p:cNvPr>
          <p:cNvSpPr>
            <a:spLocks noChangeArrowheads="1"/>
          </p:cNvSpPr>
          <p:nvPr/>
        </p:nvSpPr>
        <p:spPr bwMode="auto">
          <a:xfrm>
            <a:off x="74355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7" name="Oval 150">
            <a:extLst>
              <a:ext uri="{FF2B5EF4-FFF2-40B4-BE49-F238E27FC236}">
                <a16:creationId xmlns:a16="http://schemas.microsoft.com/office/drawing/2014/main" id="{26B09FAF-FEAD-4A7B-BE52-8DBFB512C44A}"/>
              </a:ext>
            </a:extLst>
          </p:cNvPr>
          <p:cNvSpPr>
            <a:spLocks noChangeArrowheads="1"/>
          </p:cNvSpPr>
          <p:nvPr/>
        </p:nvSpPr>
        <p:spPr bwMode="auto">
          <a:xfrm>
            <a:off x="96453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8" name="Oval 151">
            <a:extLst>
              <a:ext uri="{FF2B5EF4-FFF2-40B4-BE49-F238E27FC236}">
                <a16:creationId xmlns:a16="http://schemas.microsoft.com/office/drawing/2014/main" id="{3536AE9A-522A-43BA-A6B6-797DD7A3D704}"/>
              </a:ext>
            </a:extLst>
          </p:cNvPr>
          <p:cNvSpPr>
            <a:spLocks noChangeArrowheads="1"/>
          </p:cNvSpPr>
          <p:nvPr/>
        </p:nvSpPr>
        <p:spPr bwMode="auto">
          <a:xfrm>
            <a:off x="74355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9" name="Oval 152">
            <a:extLst>
              <a:ext uri="{FF2B5EF4-FFF2-40B4-BE49-F238E27FC236}">
                <a16:creationId xmlns:a16="http://schemas.microsoft.com/office/drawing/2014/main" id="{3C0F1A76-2918-4AF1-A785-2295EAF5F75B}"/>
              </a:ext>
            </a:extLst>
          </p:cNvPr>
          <p:cNvSpPr>
            <a:spLocks noChangeArrowheads="1"/>
          </p:cNvSpPr>
          <p:nvPr/>
        </p:nvSpPr>
        <p:spPr bwMode="auto">
          <a:xfrm>
            <a:off x="72831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0" name="Oval 153">
            <a:extLst>
              <a:ext uri="{FF2B5EF4-FFF2-40B4-BE49-F238E27FC236}">
                <a16:creationId xmlns:a16="http://schemas.microsoft.com/office/drawing/2014/main" id="{4944946E-3F3A-4131-BF9D-F4E82AD73D31}"/>
              </a:ext>
            </a:extLst>
          </p:cNvPr>
          <p:cNvSpPr>
            <a:spLocks noChangeArrowheads="1"/>
          </p:cNvSpPr>
          <p:nvPr/>
        </p:nvSpPr>
        <p:spPr bwMode="auto">
          <a:xfrm>
            <a:off x="74355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1" name="Oval 154">
            <a:extLst>
              <a:ext uri="{FF2B5EF4-FFF2-40B4-BE49-F238E27FC236}">
                <a16:creationId xmlns:a16="http://schemas.microsoft.com/office/drawing/2014/main" id="{1FFD636B-178D-4BD2-A83B-A92B285C7535}"/>
              </a:ext>
            </a:extLst>
          </p:cNvPr>
          <p:cNvSpPr>
            <a:spLocks noChangeArrowheads="1"/>
          </p:cNvSpPr>
          <p:nvPr/>
        </p:nvSpPr>
        <p:spPr bwMode="auto">
          <a:xfrm>
            <a:off x="7892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2" name="Oval 155">
            <a:extLst>
              <a:ext uri="{FF2B5EF4-FFF2-40B4-BE49-F238E27FC236}">
                <a16:creationId xmlns:a16="http://schemas.microsoft.com/office/drawing/2014/main" id="{B645E199-DBDA-44EE-9385-D8AD83256401}"/>
              </a:ext>
            </a:extLst>
          </p:cNvPr>
          <p:cNvSpPr>
            <a:spLocks noChangeArrowheads="1"/>
          </p:cNvSpPr>
          <p:nvPr/>
        </p:nvSpPr>
        <p:spPr bwMode="auto">
          <a:xfrm>
            <a:off x="85785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3" name="Oval 156">
            <a:extLst>
              <a:ext uri="{FF2B5EF4-FFF2-40B4-BE49-F238E27FC236}">
                <a16:creationId xmlns:a16="http://schemas.microsoft.com/office/drawing/2014/main" id="{9495E035-9770-42F4-8E34-81E6B40CB271}"/>
              </a:ext>
            </a:extLst>
          </p:cNvPr>
          <p:cNvSpPr>
            <a:spLocks noChangeArrowheads="1"/>
          </p:cNvSpPr>
          <p:nvPr/>
        </p:nvSpPr>
        <p:spPr bwMode="auto">
          <a:xfrm>
            <a:off x="7968916" y="4612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4" name="Oval 157">
            <a:extLst>
              <a:ext uri="{FF2B5EF4-FFF2-40B4-BE49-F238E27FC236}">
                <a16:creationId xmlns:a16="http://schemas.microsoft.com/office/drawing/2014/main" id="{17D7F489-2A72-42DC-AB5E-7750AB76AC19}"/>
              </a:ext>
            </a:extLst>
          </p:cNvPr>
          <p:cNvSpPr>
            <a:spLocks noChangeArrowheads="1"/>
          </p:cNvSpPr>
          <p:nvPr/>
        </p:nvSpPr>
        <p:spPr bwMode="auto">
          <a:xfrm>
            <a:off x="95691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5" name="Oval 158">
            <a:extLst>
              <a:ext uri="{FF2B5EF4-FFF2-40B4-BE49-F238E27FC236}">
                <a16:creationId xmlns:a16="http://schemas.microsoft.com/office/drawing/2014/main" id="{13D47E6F-5512-4596-818C-D855D86A5DC4}"/>
              </a:ext>
            </a:extLst>
          </p:cNvPr>
          <p:cNvSpPr>
            <a:spLocks noChangeArrowheads="1"/>
          </p:cNvSpPr>
          <p:nvPr/>
        </p:nvSpPr>
        <p:spPr bwMode="auto">
          <a:xfrm>
            <a:off x="97215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6" name="Oval 159">
            <a:extLst>
              <a:ext uri="{FF2B5EF4-FFF2-40B4-BE49-F238E27FC236}">
                <a16:creationId xmlns:a16="http://schemas.microsoft.com/office/drawing/2014/main" id="{066E009E-FF8F-49D3-BCD4-6D54F08A1A79}"/>
              </a:ext>
            </a:extLst>
          </p:cNvPr>
          <p:cNvSpPr>
            <a:spLocks noChangeArrowheads="1"/>
          </p:cNvSpPr>
          <p:nvPr/>
        </p:nvSpPr>
        <p:spPr bwMode="auto">
          <a:xfrm>
            <a:off x="98739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7" name="Oval 160">
            <a:extLst>
              <a:ext uri="{FF2B5EF4-FFF2-40B4-BE49-F238E27FC236}">
                <a16:creationId xmlns:a16="http://schemas.microsoft.com/office/drawing/2014/main" id="{1169B5BF-9F2C-42B3-B43D-84F9B5659D4E}"/>
              </a:ext>
            </a:extLst>
          </p:cNvPr>
          <p:cNvSpPr>
            <a:spLocks noChangeArrowheads="1"/>
          </p:cNvSpPr>
          <p:nvPr/>
        </p:nvSpPr>
        <p:spPr bwMode="auto">
          <a:xfrm>
            <a:off x="99501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8" name="Oval 161">
            <a:extLst>
              <a:ext uri="{FF2B5EF4-FFF2-40B4-BE49-F238E27FC236}">
                <a16:creationId xmlns:a16="http://schemas.microsoft.com/office/drawing/2014/main" id="{8AB30276-1B5D-41FD-9E51-B07A178A782B}"/>
              </a:ext>
            </a:extLst>
          </p:cNvPr>
          <p:cNvSpPr>
            <a:spLocks noChangeArrowheads="1"/>
          </p:cNvSpPr>
          <p:nvPr/>
        </p:nvSpPr>
        <p:spPr bwMode="auto">
          <a:xfrm>
            <a:off x="97977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9" name="Oval 162">
            <a:extLst>
              <a:ext uri="{FF2B5EF4-FFF2-40B4-BE49-F238E27FC236}">
                <a16:creationId xmlns:a16="http://schemas.microsoft.com/office/drawing/2014/main" id="{801A2971-031A-4AD0-88DA-2C044D5BDEC2}"/>
              </a:ext>
            </a:extLst>
          </p:cNvPr>
          <p:cNvSpPr>
            <a:spLocks noChangeArrowheads="1"/>
          </p:cNvSpPr>
          <p:nvPr/>
        </p:nvSpPr>
        <p:spPr bwMode="auto">
          <a:xfrm>
            <a:off x="93405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0" name="Oval 163">
            <a:extLst>
              <a:ext uri="{FF2B5EF4-FFF2-40B4-BE49-F238E27FC236}">
                <a16:creationId xmlns:a16="http://schemas.microsoft.com/office/drawing/2014/main" id="{0D3BCCEE-1878-4032-AFF7-1840FC29CDF9}"/>
              </a:ext>
            </a:extLst>
          </p:cNvPr>
          <p:cNvSpPr>
            <a:spLocks noChangeArrowheads="1"/>
          </p:cNvSpPr>
          <p:nvPr/>
        </p:nvSpPr>
        <p:spPr bwMode="auto">
          <a:xfrm>
            <a:off x="94929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1" name="Oval 164">
            <a:extLst>
              <a:ext uri="{FF2B5EF4-FFF2-40B4-BE49-F238E27FC236}">
                <a16:creationId xmlns:a16="http://schemas.microsoft.com/office/drawing/2014/main" id="{700F379F-4600-44F9-A3F7-3028F370D73E}"/>
              </a:ext>
            </a:extLst>
          </p:cNvPr>
          <p:cNvSpPr>
            <a:spLocks noChangeArrowheads="1"/>
          </p:cNvSpPr>
          <p:nvPr/>
        </p:nvSpPr>
        <p:spPr bwMode="auto">
          <a:xfrm>
            <a:off x="96453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2" name="Oval 165">
            <a:extLst>
              <a:ext uri="{FF2B5EF4-FFF2-40B4-BE49-F238E27FC236}">
                <a16:creationId xmlns:a16="http://schemas.microsoft.com/office/drawing/2014/main" id="{6848518D-AAD2-482F-B9CC-E1CBA473A3A6}"/>
              </a:ext>
            </a:extLst>
          </p:cNvPr>
          <p:cNvSpPr>
            <a:spLocks noChangeArrowheads="1"/>
          </p:cNvSpPr>
          <p:nvPr/>
        </p:nvSpPr>
        <p:spPr bwMode="auto">
          <a:xfrm>
            <a:off x="96453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3" name="Oval 166">
            <a:extLst>
              <a:ext uri="{FF2B5EF4-FFF2-40B4-BE49-F238E27FC236}">
                <a16:creationId xmlns:a16="http://schemas.microsoft.com/office/drawing/2014/main" id="{5B036172-BC5D-4897-B7A4-E337F72DB32D}"/>
              </a:ext>
            </a:extLst>
          </p:cNvPr>
          <p:cNvSpPr>
            <a:spLocks noChangeArrowheads="1"/>
          </p:cNvSpPr>
          <p:nvPr/>
        </p:nvSpPr>
        <p:spPr bwMode="auto">
          <a:xfrm>
            <a:off x="96453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4" name="Oval 167">
            <a:extLst>
              <a:ext uri="{FF2B5EF4-FFF2-40B4-BE49-F238E27FC236}">
                <a16:creationId xmlns:a16="http://schemas.microsoft.com/office/drawing/2014/main" id="{C543436B-4811-4972-97DD-7FFAC6AE9FD7}"/>
              </a:ext>
            </a:extLst>
          </p:cNvPr>
          <p:cNvSpPr>
            <a:spLocks noChangeArrowheads="1"/>
          </p:cNvSpPr>
          <p:nvPr/>
        </p:nvSpPr>
        <p:spPr bwMode="auto">
          <a:xfrm>
            <a:off x="93405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5" name="Oval 168">
            <a:extLst>
              <a:ext uri="{FF2B5EF4-FFF2-40B4-BE49-F238E27FC236}">
                <a16:creationId xmlns:a16="http://schemas.microsoft.com/office/drawing/2014/main" id="{AB3F60AA-F78F-40E2-A46B-1B3E5806ED4F}"/>
              </a:ext>
            </a:extLst>
          </p:cNvPr>
          <p:cNvSpPr>
            <a:spLocks noChangeArrowheads="1"/>
          </p:cNvSpPr>
          <p:nvPr/>
        </p:nvSpPr>
        <p:spPr bwMode="auto">
          <a:xfrm>
            <a:off x="84261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96" name="Oval 169">
            <a:extLst>
              <a:ext uri="{FF2B5EF4-FFF2-40B4-BE49-F238E27FC236}">
                <a16:creationId xmlns:a16="http://schemas.microsoft.com/office/drawing/2014/main" id="{291A786E-FA0E-4FCB-92AA-1337353AFAE2}"/>
              </a:ext>
            </a:extLst>
          </p:cNvPr>
          <p:cNvSpPr>
            <a:spLocks noChangeArrowheads="1"/>
          </p:cNvSpPr>
          <p:nvPr/>
        </p:nvSpPr>
        <p:spPr bwMode="auto">
          <a:xfrm>
            <a:off x="94929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7" name="Oval 170">
            <a:extLst>
              <a:ext uri="{FF2B5EF4-FFF2-40B4-BE49-F238E27FC236}">
                <a16:creationId xmlns:a16="http://schemas.microsoft.com/office/drawing/2014/main" id="{6982FC9C-B22E-4F77-9278-E8788399470D}"/>
              </a:ext>
            </a:extLst>
          </p:cNvPr>
          <p:cNvSpPr>
            <a:spLocks noChangeArrowheads="1"/>
          </p:cNvSpPr>
          <p:nvPr/>
        </p:nvSpPr>
        <p:spPr bwMode="auto">
          <a:xfrm>
            <a:off x="96453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8" name="Oval 171">
            <a:extLst>
              <a:ext uri="{FF2B5EF4-FFF2-40B4-BE49-F238E27FC236}">
                <a16:creationId xmlns:a16="http://schemas.microsoft.com/office/drawing/2014/main" id="{3E5484E6-3767-4963-B94B-03EB6AFE41EF}"/>
              </a:ext>
            </a:extLst>
          </p:cNvPr>
          <p:cNvSpPr>
            <a:spLocks noChangeArrowheads="1"/>
          </p:cNvSpPr>
          <p:nvPr/>
        </p:nvSpPr>
        <p:spPr bwMode="auto">
          <a:xfrm>
            <a:off x="97977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9" name="Oval 172">
            <a:extLst>
              <a:ext uri="{FF2B5EF4-FFF2-40B4-BE49-F238E27FC236}">
                <a16:creationId xmlns:a16="http://schemas.microsoft.com/office/drawing/2014/main" id="{CBC0E3E4-7FEA-44A5-A238-4FB3E3DAD101}"/>
              </a:ext>
            </a:extLst>
          </p:cNvPr>
          <p:cNvSpPr>
            <a:spLocks noChangeArrowheads="1"/>
          </p:cNvSpPr>
          <p:nvPr/>
        </p:nvSpPr>
        <p:spPr bwMode="auto">
          <a:xfrm>
            <a:off x="98739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0" name="Oval 173">
            <a:extLst>
              <a:ext uri="{FF2B5EF4-FFF2-40B4-BE49-F238E27FC236}">
                <a16:creationId xmlns:a16="http://schemas.microsoft.com/office/drawing/2014/main" id="{A4ED9235-4E62-42BA-A233-DFA3B29DC0D0}"/>
              </a:ext>
            </a:extLst>
          </p:cNvPr>
          <p:cNvSpPr>
            <a:spLocks noChangeArrowheads="1"/>
          </p:cNvSpPr>
          <p:nvPr/>
        </p:nvSpPr>
        <p:spPr bwMode="auto">
          <a:xfrm>
            <a:off x="91881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1" name="Oval 174">
            <a:extLst>
              <a:ext uri="{FF2B5EF4-FFF2-40B4-BE49-F238E27FC236}">
                <a16:creationId xmlns:a16="http://schemas.microsoft.com/office/drawing/2014/main" id="{7DEAFEDE-77D4-4AF9-BC18-A3B02D7F0A8C}"/>
              </a:ext>
            </a:extLst>
          </p:cNvPr>
          <p:cNvSpPr>
            <a:spLocks noChangeArrowheads="1"/>
          </p:cNvSpPr>
          <p:nvPr/>
        </p:nvSpPr>
        <p:spPr bwMode="auto">
          <a:xfrm>
            <a:off x="94167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2" name="Oval 175">
            <a:extLst>
              <a:ext uri="{FF2B5EF4-FFF2-40B4-BE49-F238E27FC236}">
                <a16:creationId xmlns:a16="http://schemas.microsoft.com/office/drawing/2014/main" id="{41DFD4B0-2429-4D70-8DDB-356D2B2CC37C}"/>
              </a:ext>
            </a:extLst>
          </p:cNvPr>
          <p:cNvSpPr>
            <a:spLocks noChangeArrowheads="1"/>
          </p:cNvSpPr>
          <p:nvPr/>
        </p:nvSpPr>
        <p:spPr bwMode="auto">
          <a:xfrm>
            <a:off x="95691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3" name="Oval 176">
            <a:extLst>
              <a:ext uri="{FF2B5EF4-FFF2-40B4-BE49-F238E27FC236}">
                <a16:creationId xmlns:a16="http://schemas.microsoft.com/office/drawing/2014/main" id="{E8FC7BFD-7983-42B9-A265-ED47D6EE257C}"/>
              </a:ext>
            </a:extLst>
          </p:cNvPr>
          <p:cNvSpPr>
            <a:spLocks noChangeArrowheads="1"/>
          </p:cNvSpPr>
          <p:nvPr/>
        </p:nvSpPr>
        <p:spPr bwMode="auto">
          <a:xfrm>
            <a:off x="97215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4" name="Oval 177">
            <a:extLst>
              <a:ext uri="{FF2B5EF4-FFF2-40B4-BE49-F238E27FC236}">
                <a16:creationId xmlns:a16="http://schemas.microsoft.com/office/drawing/2014/main" id="{C27806D5-50AC-4877-A6AF-92278661F180}"/>
              </a:ext>
            </a:extLst>
          </p:cNvPr>
          <p:cNvSpPr>
            <a:spLocks noChangeArrowheads="1"/>
          </p:cNvSpPr>
          <p:nvPr/>
        </p:nvSpPr>
        <p:spPr bwMode="auto">
          <a:xfrm>
            <a:off x="97977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5" name="Oval 178">
            <a:extLst>
              <a:ext uri="{FF2B5EF4-FFF2-40B4-BE49-F238E27FC236}">
                <a16:creationId xmlns:a16="http://schemas.microsoft.com/office/drawing/2014/main" id="{7D538F37-A6A7-4CB9-A041-CAA9CF7FB91B}"/>
              </a:ext>
            </a:extLst>
          </p:cNvPr>
          <p:cNvSpPr>
            <a:spLocks noChangeArrowheads="1"/>
          </p:cNvSpPr>
          <p:nvPr/>
        </p:nvSpPr>
        <p:spPr bwMode="auto">
          <a:xfrm>
            <a:off x="97977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6" name="Oval 179">
            <a:extLst>
              <a:ext uri="{FF2B5EF4-FFF2-40B4-BE49-F238E27FC236}">
                <a16:creationId xmlns:a16="http://schemas.microsoft.com/office/drawing/2014/main" id="{3406B925-6876-454F-B871-12A38484971F}"/>
              </a:ext>
            </a:extLst>
          </p:cNvPr>
          <p:cNvSpPr>
            <a:spLocks noChangeArrowheads="1"/>
          </p:cNvSpPr>
          <p:nvPr/>
        </p:nvSpPr>
        <p:spPr bwMode="auto">
          <a:xfrm>
            <a:off x="94929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7" name="Oval 180">
            <a:extLst>
              <a:ext uri="{FF2B5EF4-FFF2-40B4-BE49-F238E27FC236}">
                <a16:creationId xmlns:a16="http://schemas.microsoft.com/office/drawing/2014/main" id="{7B8CD2E6-75C9-4C32-AE84-6059C69D4B88}"/>
              </a:ext>
            </a:extLst>
          </p:cNvPr>
          <p:cNvSpPr>
            <a:spLocks noChangeArrowheads="1"/>
          </p:cNvSpPr>
          <p:nvPr/>
        </p:nvSpPr>
        <p:spPr bwMode="auto">
          <a:xfrm>
            <a:off x="89595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8" name="Oval 181">
            <a:extLst>
              <a:ext uri="{FF2B5EF4-FFF2-40B4-BE49-F238E27FC236}">
                <a16:creationId xmlns:a16="http://schemas.microsoft.com/office/drawing/2014/main" id="{E248E105-5CC1-4617-8BD9-DBCD29C90C97}"/>
              </a:ext>
            </a:extLst>
          </p:cNvPr>
          <p:cNvSpPr>
            <a:spLocks noChangeArrowheads="1"/>
          </p:cNvSpPr>
          <p:nvPr/>
        </p:nvSpPr>
        <p:spPr bwMode="auto">
          <a:xfrm>
            <a:off x="85785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9" name="Oval 182">
            <a:extLst>
              <a:ext uri="{FF2B5EF4-FFF2-40B4-BE49-F238E27FC236}">
                <a16:creationId xmlns:a16="http://schemas.microsoft.com/office/drawing/2014/main" id="{550D0A9F-A47E-4E01-94DC-965844DE272C}"/>
              </a:ext>
            </a:extLst>
          </p:cNvPr>
          <p:cNvSpPr>
            <a:spLocks noChangeArrowheads="1"/>
          </p:cNvSpPr>
          <p:nvPr/>
        </p:nvSpPr>
        <p:spPr bwMode="auto">
          <a:xfrm>
            <a:off x="92643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0" name="Oval 183">
            <a:extLst>
              <a:ext uri="{FF2B5EF4-FFF2-40B4-BE49-F238E27FC236}">
                <a16:creationId xmlns:a16="http://schemas.microsoft.com/office/drawing/2014/main" id="{B9C1A4D3-81F6-4950-A297-14D153403466}"/>
              </a:ext>
            </a:extLst>
          </p:cNvPr>
          <p:cNvSpPr>
            <a:spLocks noChangeArrowheads="1"/>
          </p:cNvSpPr>
          <p:nvPr/>
        </p:nvSpPr>
        <p:spPr bwMode="auto">
          <a:xfrm>
            <a:off x="8807116" y="2935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1" name="Oval 184">
            <a:extLst>
              <a:ext uri="{FF2B5EF4-FFF2-40B4-BE49-F238E27FC236}">
                <a16:creationId xmlns:a16="http://schemas.microsoft.com/office/drawing/2014/main" id="{B843BADC-554D-4208-881F-620D9D47A320}"/>
              </a:ext>
            </a:extLst>
          </p:cNvPr>
          <p:cNvSpPr>
            <a:spLocks noChangeArrowheads="1"/>
          </p:cNvSpPr>
          <p:nvPr/>
        </p:nvSpPr>
        <p:spPr bwMode="auto">
          <a:xfrm>
            <a:off x="92643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2" name="Oval 185">
            <a:extLst>
              <a:ext uri="{FF2B5EF4-FFF2-40B4-BE49-F238E27FC236}">
                <a16:creationId xmlns:a16="http://schemas.microsoft.com/office/drawing/2014/main" id="{04FD6D99-335F-4DCA-9998-4C74AAD12A66}"/>
              </a:ext>
            </a:extLst>
          </p:cNvPr>
          <p:cNvSpPr>
            <a:spLocks noChangeArrowheads="1"/>
          </p:cNvSpPr>
          <p:nvPr/>
        </p:nvSpPr>
        <p:spPr bwMode="auto">
          <a:xfrm>
            <a:off x="94929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3" name="Oval 186">
            <a:extLst>
              <a:ext uri="{FF2B5EF4-FFF2-40B4-BE49-F238E27FC236}">
                <a16:creationId xmlns:a16="http://schemas.microsoft.com/office/drawing/2014/main" id="{352FD458-76F0-4D68-B44A-AF17B70FC401}"/>
              </a:ext>
            </a:extLst>
          </p:cNvPr>
          <p:cNvSpPr>
            <a:spLocks noChangeArrowheads="1"/>
          </p:cNvSpPr>
          <p:nvPr/>
        </p:nvSpPr>
        <p:spPr bwMode="auto">
          <a:xfrm>
            <a:off x="96453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4" name="Oval 187">
            <a:extLst>
              <a:ext uri="{FF2B5EF4-FFF2-40B4-BE49-F238E27FC236}">
                <a16:creationId xmlns:a16="http://schemas.microsoft.com/office/drawing/2014/main" id="{CB335825-8133-42E3-A2B2-9A2BE67E1FE3}"/>
              </a:ext>
            </a:extLst>
          </p:cNvPr>
          <p:cNvSpPr>
            <a:spLocks noChangeArrowheads="1"/>
          </p:cNvSpPr>
          <p:nvPr/>
        </p:nvSpPr>
        <p:spPr bwMode="auto">
          <a:xfrm>
            <a:off x="97977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5" name="Oval 188">
            <a:extLst>
              <a:ext uri="{FF2B5EF4-FFF2-40B4-BE49-F238E27FC236}">
                <a16:creationId xmlns:a16="http://schemas.microsoft.com/office/drawing/2014/main" id="{0A50E1B5-E064-45F1-A8DE-DBD5141B9498}"/>
              </a:ext>
            </a:extLst>
          </p:cNvPr>
          <p:cNvSpPr>
            <a:spLocks noChangeArrowheads="1"/>
          </p:cNvSpPr>
          <p:nvPr/>
        </p:nvSpPr>
        <p:spPr bwMode="auto">
          <a:xfrm>
            <a:off x="9264316" y="2935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6" name="Oval 189">
            <a:extLst>
              <a:ext uri="{FF2B5EF4-FFF2-40B4-BE49-F238E27FC236}">
                <a16:creationId xmlns:a16="http://schemas.microsoft.com/office/drawing/2014/main" id="{83F8F4CB-240A-4913-91DF-77675C258AC1}"/>
              </a:ext>
            </a:extLst>
          </p:cNvPr>
          <p:cNvSpPr>
            <a:spLocks noChangeArrowheads="1"/>
          </p:cNvSpPr>
          <p:nvPr/>
        </p:nvSpPr>
        <p:spPr bwMode="auto">
          <a:xfrm>
            <a:off x="97977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7" name="Oval 190">
            <a:extLst>
              <a:ext uri="{FF2B5EF4-FFF2-40B4-BE49-F238E27FC236}">
                <a16:creationId xmlns:a16="http://schemas.microsoft.com/office/drawing/2014/main" id="{FE0AB644-E176-4464-8BA7-0072CA9680FD}"/>
              </a:ext>
            </a:extLst>
          </p:cNvPr>
          <p:cNvSpPr>
            <a:spLocks noChangeArrowheads="1"/>
          </p:cNvSpPr>
          <p:nvPr/>
        </p:nvSpPr>
        <p:spPr bwMode="auto">
          <a:xfrm>
            <a:off x="94929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8" name="Oval 191">
            <a:extLst>
              <a:ext uri="{FF2B5EF4-FFF2-40B4-BE49-F238E27FC236}">
                <a16:creationId xmlns:a16="http://schemas.microsoft.com/office/drawing/2014/main" id="{FCB56CA9-77C5-4EDA-BFA1-7B476004C857}"/>
              </a:ext>
            </a:extLst>
          </p:cNvPr>
          <p:cNvSpPr>
            <a:spLocks noChangeArrowheads="1"/>
          </p:cNvSpPr>
          <p:nvPr/>
        </p:nvSpPr>
        <p:spPr bwMode="auto">
          <a:xfrm>
            <a:off x="9797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619" name="Oval 192">
            <a:extLst>
              <a:ext uri="{FF2B5EF4-FFF2-40B4-BE49-F238E27FC236}">
                <a16:creationId xmlns:a16="http://schemas.microsoft.com/office/drawing/2014/main" id="{340B5D0B-FB6B-45E1-986E-A4F6690C9D3A}"/>
              </a:ext>
            </a:extLst>
          </p:cNvPr>
          <p:cNvSpPr>
            <a:spLocks noChangeArrowheads="1"/>
          </p:cNvSpPr>
          <p:nvPr/>
        </p:nvSpPr>
        <p:spPr bwMode="auto">
          <a:xfrm>
            <a:off x="76641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0" name="Oval 193">
            <a:extLst>
              <a:ext uri="{FF2B5EF4-FFF2-40B4-BE49-F238E27FC236}">
                <a16:creationId xmlns:a16="http://schemas.microsoft.com/office/drawing/2014/main" id="{DDF698B9-B9AA-48BE-8D4B-D61D8CB97D94}"/>
              </a:ext>
            </a:extLst>
          </p:cNvPr>
          <p:cNvSpPr>
            <a:spLocks noChangeArrowheads="1"/>
          </p:cNvSpPr>
          <p:nvPr/>
        </p:nvSpPr>
        <p:spPr bwMode="auto">
          <a:xfrm>
            <a:off x="78165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1" name="Oval 194">
            <a:extLst>
              <a:ext uri="{FF2B5EF4-FFF2-40B4-BE49-F238E27FC236}">
                <a16:creationId xmlns:a16="http://schemas.microsoft.com/office/drawing/2014/main" id="{950AA803-7E09-4EFB-AA31-09050E652C0E}"/>
              </a:ext>
            </a:extLst>
          </p:cNvPr>
          <p:cNvSpPr>
            <a:spLocks noChangeArrowheads="1"/>
          </p:cNvSpPr>
          <p:nvPr/>
        </p:nvSpPr>
        <p:spPr bwMode="auto">
          <a:xfrm>
            <a:off x="79689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2" name="Oval 195">
            <a:extLst>
              <a:ext uri="{FF2B5EF4-FFF2-40B4-BE49-F238E27FC236}">
                <a16:creationId xmlns:a16="http://schemas.microsoft.com/office/drawing/2014/main" id="{0CE65437-C69F-4955-8DF0-FE81BE19E04C}"/>
              </a:ext>
            </a:extLst>
          </p:cNvPr>
          <p:cNvSpPr>
            <a:spLocks noChangeArrowheads="1"/>
          </p:cNvSpPr>
          <p:nvPr/>
        </p:nvSpPr>
        <p:spPr bwMode="auto">
          <a:xfrm>
            <a:off x="83499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3" name="Oval 196">
            <a:extLst>
              <a:ext uri="{FF2B5EF4-FFF2-40B4-BE49-F238E27FC236}">
                <a16:creationId xmlns:a16="http://schemas.microsoft.com/office/drawing/2014/main" id="{5EFCA99C-D26A-4729-A04D-4024ACDC9AE2}"/>
              </a:ext>
            </a:extLst>
          </p:cNvPr>
          <p:cNvSpPr>
            <a:spLocks noChangeArrowheads="1"/>
          </p:cNvSpPr>
          <p:nvPr/>
        </p:nvSpPr>
        <p:spPr bwMode="auto">
          <a:xfrm>
            <a:off x="93405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4" name="Oval 197">
            <a:extLst>
              <a:ext uri="{FF2B5EF4-FFF2-40B4-BE49-F238E27FC236}">
                <a16:creationId xmlns:a16="http://schemas.microsoft.com/office/drawing/2014/main" id="{C46C40C3-7401-4E8A-903C-BA0A003F4C12}"/>
              </a:ext>
            </a:extLst>
          </p:cNvPr>
          <p:cNvSpPr>
            <a:spLocks noChangeArrowheads="1"/>
          </p:cNvSpPr>
          <p:nvPr/>
        </p:nvSpPr>
        <p:spPr bwMode="auto">
          <a:xfrm>
            <a:off x="95691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5" name="Oval 198">
            <a:extLst>
              <a:ext uri="{FF2B5EF4-FFF2-40B4-BE49-F238E27FC236}">
                <a16:creationId xmlns:a16="http://schemas.microsoft.com/office/drawing/2014/main" id="{B639FA08-CF5D-41F5-95AC-8E040FFF55D4}"/>
              </a:ext>
            </a:extLst>
          </p:cNvPr>
          <p:cNvSpPr>
            <a:spLocks noChangeArrowheads="1"/>
          </p:cNvSpPr>
          <p:nvPr/>
        </p:nvSpPr>
        <p:spPr bwMode="auto">
          <a:xfrm>
            <a:off x="97215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6" name="Oval 199">
            <a:extLst>
              <a:ext uri="{FF2B5EF4-FFF2-40B4-BE49-F238E27FC236}">
                <a16:creationId xmlns:a16="http://schemas.microsoft.com/office/drawing/2014/main" id="{3E1CF290-243F-4C19-90A1-0A58B32F2157}"/>
              </a:ext>
            </a:extLst>
          </p:cNvPr>
          <p:cNvSpPr>
            <a:spLocks noChangeArrowheads="1"/>
          </p:cNvSpPr>
          <p:nvPr/>
        </p:nvSpPr>
        <p:spPr bwMode="auto">
          <a:xfrm>
            <a:off x="8578516" y="2859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7" name="Oval 200">
            <a:extLst>
              <a:ext uri="{FF2B5EF4-FFF2-40B4-BE49-F238E27FC236}">
                <a16:creationId xmlns:a16="http://schemas.microsoft.com/office/drawing/2014/main" id="{3C6BC90E-563D-4579-9D9D-9CD7938B883D}"/>
              </a:ext>
            </a:extLst>
          </p:cNvPr>
          <p:cNvSpPr>
            <a:spLocks noChangeArrowheads="1"/>
          </p:cNvSpPr>
          <p:nvPr/>
        </p:nvSpPr>
        <p:spPr bwMode="auto">
          <a:xfrm>
            <a:off x="91881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8" name="Oval 201">
            <a:extLst>
              <a:ext uri="{FF2B5EF4-FFF2-40B4-BE49-F238E27FC236}">
                <a16:creationId xmlns:a16="http://schemas.microsoft.com/office/drawing/2014/main" id="{A46C9D76-224E-4B5B-8A64-7AD562E9D6D4}"/>
              </a:ext>
            </a:extLst>
          </p:cNvPr>
          <p:cNvSpPr>
            <a:spLocks noChangeArrowheads="1"/>
          </p:cNvSpPr>
          <p:nvPr/>
        </p:nvSpPr>
        <p:spPr bwMode="auto">
          <a:xfrm>
            <a:off x="9188116" y="3697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9" name="Oval 202">
            <a:extLst>
              <a:ext uri="{FF2B5EF4-FFF2-40B4-BE49-F238E27FC236}">
                <a16:creationId xmlns:a16="http://schemas.microsoft.com/office/drawing/2014/main" id="{74FBC841-BB00-4D55-9086-1EF8118C3CA6}"/>
              </a:ext>
            </a:extLst>
          </p:cNvPr>
          <p:cNvSpPr>
            <a:spLocks noChangeArrowheads="1"/>
          </p:cNvSpPr>
          <p:nvPr/>
        </p:nvSpPr>
        <p:spPr bwMode="auto">
          <a:xfrm>
            <a:off x="88833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0" name="Oval 203">
            <a:extLst>
              <a:ext uri="{FF2B5EF4-FFF2-40B4-BE49-F238E27FC236}">
                <a16:creationId xmlns:a16="http://schemas.microsoft.com/office/drawing/2014/main" id="{F4C65B4E-B7DB-4668-88EB-E97EC8FD5C8E}"/>
              </a:ext>
            </a:extLst>
          </p:cNvPr>
          <p:cNvSpPr>
            <a:spLocks noChangeArrowheads="1"/>
          </p:cNvSpPr>
          <p:nvPr/>
        </p:nvSpPr>
        <p:spPr bwMode="auto">
          <a:xfrm>
            <a:off x="97977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1" name="Oval 204">
            <a:extLst>
              <a:ext uri="{FF2B5EF4-FFF2-40B4-BE49-F238E27FC236}">
                <a16:creationId xmlns:a16="http://schemas.microsoft.com/office/drawing/2014/main" id="{7E8920B6-341A-4A00-8E9B-204CF58FCC87}"/>
              </a:ext>
            </a:extLst>
          </p:cNvPr>
          <p:cNvSpPr>
            <a:spLocks noChangeArrowheads="1"/>
          </p:cNvSpPr>
          <p:nvPr/>
        </p:nvSpPr>
        <p:spPr bwMode="auto">
          <a:xfrm>
            <a:off x="9950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2" name="Oval 205">
            <a:extLst>
              <a:ext uri="{FF2B5EF4-FFF2-40B4-BE49-F238E27FC236}">
                <a16:creationId xmlns:a16="http://schemas.microsoft.com/office/drawing/2014/main" id="{37E21CAE-B139-4023-8F0D-5315D17EB46C}"/>
              </a:ext>
            </a:extLst>
          </p:cNvPr>
          <p:cNvSpPr>
            <a:spLocks noChangeArrowheads="1"/>
          </p:cNvSpPr>
          <p:nvPr/>
        </p:nvSpPr>
        <p:spPr bwMode="auto">
          <a:xfrm>
            <a:off x="97215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3" name="Oval 206">
            <a:extLst>
              <a:ext uri="{FF2B5EF4-FFF2-40B4-BE49-F238E27FC236}">
                <a16:creationId xmlns:a16="http://schemas.microsoft.com/office/drawing/2014/main" id="{99C71783-6F82-4F10-8E37-5FB18A92FEA3}"/>
              </a:ext>
            </a:extLst>
          </p:cNvPr>
          <p:cNvSpPr>
            <a:spLocks noChangeArrowheads="1"/>
          </p:cNvSpPr>
          <p:nvPr/>
        </p:nvSpPr>
        <p:spPr bwMode="auto">
          <a:xfrm>
            <a:off x="9797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4" name="Oval 207">
            <a:extLst>
              <a:ext uri="{FF2B5EF4-FFF2-40B4-BE49-F238E27FC236}">
                <a16:creationId xmlns:a16="http://schemas.microsoft.com/office/drawing/2014/main" id="{C648A5A6-2A62-407D-B4D4-C7F11C2DAE93}"/>
              </a:ext>
            </a:extLst>
          </p:cNvPr>
          <p:cNvSpPr>
            <a:spLocks noChangeArrowheads="1"/>
          </p:cNvSpPr>
          <p:nvPr/>
        </p:nvSpPr>
        <p:spPr bwMode="auto">
          <a:xfrm>
            <a:off x="8654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5" name="Oval 208">
            <a:extLst>
              <a:ext uri="{FF2B5EF4-FFF2-40B4-BE49-F238E27FC236}">
                <a16:creationId xmlns:a16="http://schemas.microsoft.com/office/drawing/2014/main" id="{B1E33670-0B85-48F6-8CA1-9842309EDAC9}"/>
              </a:ext>
            </a:extLst>
          </p:cNvPr>
          <p:cNvSpPr>
            <a:spLocks noChangeArrowheads="1"/>
          </p:cNvSpPr>
          <p:nvPr/>
        </p:nvSpPr>
        <p:spPr bwMode="auto">
          <a:xfrm>
            <a:off x="92643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6" name="Oval 209">
            <a:extLst>
              <a:ext uri="{FF2B5EF4-FFF2-40B4-BE49-F238E27FC236}">
                <a16:creationId xmlns:a16="http://schemas.microsoft.com/office/drawing/2014/main" id="{70E536CB-7F55-4B51-8EDA-C8DD474ECAFD}"/>
              </a:ext>
            </a:extLst>
          </p:cNvPr>
          <p:cNvSpPr>
            <a:spLocks noChangeArrowheads="1"/>
          </p:cNvSpPr>
          <p:nvPr/>
        </p:nvSpPr>
        <p:spPr bwMode="auto">
          <a:xfrm>
            <a:off x="93405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7" name="Oval 210">
            <a:extLst>
              <a:ext uri="{FF2B5EF4-FFF2-40B4-BE49-F238E27FC236}">
                <a16:creationId xmlns:a16="http://schemas.microsoft.com/office/drawing/2014/main" id="{5C568372-A9C6-43B5-9BAC-A97D0847902D}"/>
              </a:ext>
            </a:extLst>
          </p:cNvPr>
          <p:cNvSpPr>
            <a:spLocks noChangeArrowheads="1"/>
          </p:cNvSpPr>
          <p:nvPr/>
        </p:nvSpPr>
        <p:spPr bwMode="auto">
          <a:xfrm>
            <a:off x="94929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8" name="Oval 211">
            <a:extLst>
              <a:ext uri="{FF2B5EF4-FFF2-40B4-BE49-F238E27FC236}">
                <a16:creationId xmlns:a16="http://schemas.microsoft.com/office/drawing/2014/main" id="{245A12CE-FC7A-48D4-A4F3-E1F0DB41BCB6}"/>
              </a:ext>
            </a:extLst>
          </p:cNvPr>
          <p:cNvSpPr>
            <a:spLocks noChangeArrowheads="1"/>
          </p:cNvSpPr>
          <p:nvPr/>
        </p:nvSpPr>
        <p:spPr bwMode="auto">
          <a:xfrm>
            <a:off x="95691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9" name="Oval 212">
            <a:extLst>
              <a:ext uri="{FF2B5EF4-FFF2-40B4-BE49-F238E27FC236}">
                <a16:creationId xmlns:a16="http://schemas.microsoft.com/office/drawing/2014/main" id="{6EEC8DA6-3C5C-4F3D-B134-FAF212E68247}"/>
              </a:ext>
            </a:extLst>
          </p:cNvPr>
          <p:cNvSpPr>
            <a:spLocks noChangeArrowheads="1"/>
          </p:cNvSpPr>
          <p:nvPr/>
        </p:nvSpPr>
        <p:spPr bwMode="auto">
          <a:xfrm>
            <a:off x="8121316" y="4612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0" name="Oval 213">
            <a:extLst>
              <a:ext uri="{FF2B5EF4-FFF2-40B4-BE49-F238E27FC236}">
                <a16:creationId xmlns:a16="http://schemas.microsoft.com/office/drawing/2014/main" id="{75AD7549-A9B9-478B-BACF-93EB4B531355}"/>
              </a:ext>
            </a:extLst>
          </p:cNvPr>
          <p:cNvSpPr>
            <a:spLocks noChangeArrowheads="1"/>
          </p:cNvSpPr>
          <p:nvPr/>
        </p:nvSpPr>
        <p:spPr bwMode="auto">
          <a:xfrm>
            <a:off x="8654716" y="4764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1" name="Oval 214">
            <a:extLst>
              <a:ext uri="{FF2B5EF4-FFF2-40B4-BE49-F238E27FC236}">
                <a16:creationId xmlns:a16="http://schemas.microsoft.com/office/drawing/2014/main" id="{A1D7AD31-F500-416A-A793-8C38D664A67E}"/>
              </a:ext>
            </a:extLst>
          </p:cNvPr>
          <p:cNvSpPr>
            <a:spLocks noChangeArrowheads="1"/>
          </p:cNvSpPr>
          <p:nvPr/>
        </p:nvSpPr>
        <p:spPr bwMode="auto">
          <a:xfrm>
            <a:off x="94167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2" name="Oval 215">
            <a:extLst>
              <a:ext uri="{FF2B5EF4-FFF2-40B4-BE49-F238E27FC236}">
                <a16:creationId xmlns:a16="http://schemas.microsoft.com/office/drawing/2014/main" id="{D11A532E-17A7-41AE-AC8D-51509F23FC6D}"/>
              </a:ext>
            </a:extLst>
          </p:cNvPr>
          <p:cNvSpPr>
            <a:spLocks noChangeArrowheads="1"/>
          </p:cNvSpPr>
          <p:nvPr/>
        </p:nvSpPr>
        <p:spPr bwMode="auto">
          <a:xfrm>
            <a:off x="9569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3" name="Oval 216">
            <a:extLst>
              <a:ext uri="{FF2B5EF4-FFF2-40B4-BE49-F238E27FC236}">
                <a16:creationId xmlns:a16="http://schemas.microsoft.com/office/drawing/2014/main" id="{4A336682-6CE8-475F-B673-F3A43A981347}"/>
              </a:ext>
            </a:extLst>
          </p:cNvPr>
          <p:cNvSpPr>
            <a:spLocks noChangeArrowheads="1"/>
          </p:cNvSpPr>
          <p:nvPr/>
        </p:nvSpPr>
        <p:spPr bwMode="auto">
          <a:xfrm>
            <a:off x="96453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4" name="Oval 217">
            <a:extLst>
              <a:ext uri="{FF2B5EF4-FFF2-40B4-BE49-F238E27FC236}">
                <a16:creationId xmlns:a16="http://schemas.microsoft.com/office/drawing/2014/main" id="{CB24F28A-95AC-44B3-90B9-BD730498EE1E}"/>
              </a:ext>
            </a:extLst>
          </p:cNvPr>
          <p:cNvSpPr>
            <a:spLocks noChangeArrowheads="1"/>
          </p:cNvSpPr>
          <p:nvPr/>
        </p:nvSpPr>
        <p:spPr bwMode="auto">
          <a:xfrm>
            <a:off x="96453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5" name="Oval 218">
            <a:extLst>
              <a:ext uri="{FF2B5EF4-FFF2-40B4-BE49-F238E27FC236}">
                <a16:creationId xmlns:a16="http://schemas.microsoft.com/office/drawing/2014/main" id="{C8485C2A-EA67-48B3-B3D6-927B1A33B5A5}"/>
              </a:ext>
            </a:extLst>
          </p:cNvPr>
          <p:cNvSpPr>
            <a:spLocks noChangeArrowheads="1"/>
          </p:cNvSpPr>
          <p:nvPr/>
        </p:nvSpPr>
        <p:spPr bwMode="auto">
          <a:xfrm>
            <a:off x="97215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6" name="Oval 219">
            <a:extLst>
              <a:ext uri="{FF2B5EF4-FFF2-40B4-BE49-F238E27FC236}">
                <a16:creationId xmlns:a16="http://schemas.microsoft.com/office/drawing/2014/main" id="{4BFEED6D-83BC-41B7-9DB1-C657038A55EA}"/>
              </a:ext>
            </a:extLst>
          </p:cNvPr>
          <p:cNvSpPr>
            <a:spLocks noChangeArrowheads="1"/>
          </p:cNvSpPr>
          <p:nvPr/>
        </p:nvSpPr>
        <p:spPr bwMode="auto">
          <a:xfrm>
            <a:off x="81975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7" name="Oval 220">
            <a:extLst>
              <a:ext uri="{FF2B5EF4-FFF2-40B4-BE49-F238E27FC236}">
                <a16:creationId xmlns:a16="http://schemas.microsoft.com/office/drawing/2014/main" id="{99EA9525-C2EA-4BFB-8141-D8068B157BBB}"/>
              </a:ext>
            </a:extLst>
          </p:cNvPr>
          <p:cNvSpPr>
            <a:spLocks noChangeArrowheads="1"/>
          </p:cNvSpPr>
          <p:nvPr/>
        </p:nvSpPr>
        <p:spPr bwMode="auto">
          <a:xfrm>
            <a:off x="79689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8" name="Oval 221">
            <a:extLst>
              <a:ext uri="{FF2B5EF4-FFF2-40B4-BE49-F238E27FC236}">
                <a16:creationId xmlns:a16="http://schemas.microsoft.com/office/drawing/2014/main" id="{ADBF2408-3827-443A-B146-2B2939000C35}"/>
              </a:ext>
            </a:extLst>
          </p:cNvPr>
          <p:cNvSpPr>
            <a:spLocks noChangeArrowheads="1"/>
          </p:cNvSpPr>
          <p:nvPr/>
        </p:nvSpPr>
        <p:spPr bwMode="auto">
          <a:xfrm>
            <a:off x="88071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9" name="Oval 222">
            <a:extLst>
              <a:ext uri="{FF2B5EF4-FFF2-40B4-BE49-F238E27FC236}">
                <a16:creationId xmlns:a16="http://schemas.microsoft.com/office/drawing/2014/main" id="{8E620558-DAEB-41D4-A3A1-0BC9A8CA850F}"/>
              </a:ext>
            </a:extLst>
          </p:cNvPr>
          <p:cNvSpPr>
            <a:spLocks noChangeArrowheads="1"/>
          </p:cNvSpPr>
          <p:nvPr/>
        </p:nvSpPr>
        <p:spPr bwMode="auto">
          <a:xfrm>
            <a:off x="94929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0" name="Oval 223">
            <a:extLst>
              <a:ext uri="{FF2B5EF4-FFF2-40B4-BE49-F238E27FC236}">
                <a16:creationId xmlns:a16="http://schemas.microsoft.com/office/drawing/2014/main" id="{5ACB4E95-3481-4FB3-8601-DD0730F747B3}"/>
              </a:ext>
            </a:extLst>
          </p:cNvPr>
          <p:cNvSpPr>
            <a:spLocks noChangeArrowheads="1"/>
          </p:cNvSpPr>
          <p:nvPr/>
        </p:nvSpPr>
        <p:spPr bwMode="auto">
          <a:xfrm>
            <a:off x="79689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1" name="Oval 224">
            <a:extLst>
              <a:ext uri="{FF2B5EF4-FFF2-40B4-BE49-F238E27FC236}">
                <a16:creationId xmlns:a16="http://schemas.microsoft.com/office/drawing/2014/main" id="{AFE5F8F8-49CB-4E96-AA0B-B654D6A53F94}"/>
              </a:ext>
            </a:extLst>
          </p:cNvPr>
          <p:cNvSpPr>
            <a:spLocks noChangeArrowheads="1"/>
          </p:cNvSpPr>
          <p:nvPr/>
        </p:nvSpPr>
        <p:spPr bwMode="auto">
          <a:xfrm>
            <a:off x="77403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2" name="Oval 225">
            <a:extLst>
              <a:ext uri="{FF2B5EF4-FFF2-40B4-BE49-F238E27FC236}">
                <a16:creationId xmlns:a16="http://schemas.microsoft.com/office/drawing/2014/main" id="{50717A56-9202-433B-A2DD-610EA25D5278}"/>
              </a:ext>
            </a:extLst>
          </p:cNvPr>
          <p:cNvSpPr>
            <a:spLocks noChangeArrowheads="1"/>
          </p:cNvSpPr>
          <p:nvPr/>
        </p:nvSpPr>
        <p:spPr bwMode="auto">
          <a:xfrm>
            <a:off x="85785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3" name="Oval 226">
            <a:extLst>
              <a:ext uri="{FF2B5EF4-FFF2-40B4-BE49-F238E27FC236}">
                <a16:creationId xmlns:a16="http://schemas.microsoft.com/office/drawing/2014/main" id="{85643F57-A5B1-40DD-9339-2860F403686C}"/>
              </a:ext>
            </a:extLst>
          </p:cNvPr>
          <p:cNvSpPr>
            <a:spLocks noChangeArrowheads="1"/>
          </p:cNvSpPr>
          <p:nvPr/>
        </p:nvSpPr>
        <p:spPr bwMode="auto">
          <a:xfrm>
            <a:off x="79689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4" name="Oval 227">
            <a:extLst>
              <a:ext uri="{FF2B5EF4-FFF2-40B4-BE49-F238E27FC236}">
                <a16:creationId xmlns:a16="http://schemas.microsoft.com/office/drawing/2014/main" id="{C943823E-090C-4FD9-B76B-1CC83D471725}"/>
              </a:ext>
            </a:extLst>
          </p:cNvPr>
          <p:cNvSpPr>
            <a:spLocks noChangeArrowheads="1"/>
          </p:cNvSpPr>
          <p:nvPr/>
        </p:nvSpPr>
        <p:spPr bwMode="auto">
          <a:xfrm>
            <a:off x="96453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5" name="Oval 228">
            <a:extLst>
              <a:ext uri="{FF2B5EF4-FFF2-40B4-BE49-F238E27FC236}">
                <a16:creationId xmlns:a16="http://schemas.microsoft.com/office/drawing/2014/main" id="{8E5E6756-B1E7-404C-914C-25FBFFB788BF}"/>
              </a:ext>
            </a:extLst>
          </p:cNvPr>
          <p:cNvSpPr>
            <a:spLocks noChangeArrowheads="1"/>
          </p:cNvSpPr>
          <p:nvPr/>
        </p:nvSpPr>
        <p:spPr bwMode="auto">
          <a:xfrm>
            <a:off x="76641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6" name="Oval 229">
            <a:extLst>
              <a:ext uri="{FF2B5EF4-FFF2-40B4-BE49-F238E27FC236}">
                <a16:creationId xmlns:a16="http://schemas.microsoft.com/office/drawing/2014/main" id="{8E1A201E-9EBF-46C3-9F87-68F5306A3F2B}"/>
              </a:ext>
            </a:extLst>
          </p:cNvPr>
          <p:cNvSpPr>
            <a:spLocks noChangeArrowheads="1"/>
          </p:cNvSpPr>
          <p:nvPr/>
        </p:nvSpPr>
        <p:spPr bwMode="auto">
          <a:xfrm>
            <a:off x="81213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7" name="Oval 230">
            <a:extLst>
              <a:ext uri="{FF2B5EF4-FFF2-40B4-BE49-F238E27FC236}">
                <a16:creationId xmlns:a16="http://schemas.microsoft.com/office/drawing/2014/main" id="{AE9747EA-B843-459F-B0EF-DAC2508A9A08}"/>
              </a:ext>
            </a:extLst>
          </p:cNvPr>
          <p:cNvSpPr>
            <a:spLocks noChangeArrowheads="1"/>
          </p:cNvSpPr>
          <p:nvPr/>
        </p:nvSpPr>
        <p:spPr bwMode="auto">
          <a:xfrm>
            <a:off x="79689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8" name="Oval 231">
            <a:extLst>
              <a:ext uri="{FF2B5EF4-FFF2-40B4-BE49-F238E27FC236}">
                <a16:creationId xmlns:a16="http://schemas.microsoft.com/office/drawing/2014/main" id="{A07CF330-F68A-473B-B6BA-528895827DAB}"/>
              </a:ext>
            </a:extLst>
          </p:cNvPr>
          <p:cNvSpPr>
            <a:spLocks noChangeArrowheads="1"/>
          </p:cNvSpPr>
          <p:nvPr/>
        </p:nvSpPr>
        <p:spPr bwMode="auto">
          <a:xfrm>
            <a:off x="87309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9" name="Oval 232">
            <a:extLst>
              <a:ext uri="{FF2B5EF4-FFF2-40B4-BE49-F238E27FC236}">
                <a16:creationId xmlns:a16="http://schemas.microsoft.com/office/drawing/2014/main" id="{F9850417-5B11-4EF5-9045-2261DFB1A116}"/>
              </a:ext>
            </a:extLst>
          </p:cNvPr>
          <p:cNvSpPr>
            <a:spLocks noChangeArrowheads="1"/>
          </p:cNvSpPr>
          <p:nvPr/>
        </p:nvSpPr>
        <p:spPr bwMode="auto">
          <a:xfrm>
            <a:off x="87309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0" name="Oval 233">
            <a:extLst>
              <a:ext uri="{FF2B5EF4-FFF2-40B4-BE49-F238E27FC236}">
                <a16:creationId xmlns:a16="http://schemas.microsoft.com/office/drawing/2014/main" id="{AF19E4CC-CB4F-46FE-BD6F-64FB1E3EDB6A}"/>
              </a:ext>
            </a:extLst>
          </p:cNvPr>
          <p:cNvSpPr>
            <a:spLocks noChangeArrowheads="1"/>
          </p:cNvSpPr>
          <p:nvPr/>
        </p:nvSpPr>
        <p:spPr bwMode="auto">
          <a:xfrm>
            <a:off x="88071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1" name="Oval 234">
            <a:extLst>
              <a:ext uri="{FF2B5EF4-FFF2-40B4-BE49-F238E27FC236}">
                <a16:creationId xmlns:a16="http://schemas.microsoft.com/office/drawing/2014/main" id="{5664ACEB-B44B-401D-B3B5-DB02D0751E3C}"/>
              </a:ext>
            </a:extLst>
          </p:cNvPr>
          <p:cNvSpPr>
            <a:spLocks noChangeArrowheads="1"/>
          </p:cNvSpPr>
          <p:nvPr/>
        </p:nvSpPr>
        <p:spPr bwMode="auto">
          <a:xfrm>
            <a:off x="9797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2" name="Oval 235">
            <a:extLst>
              <a:ext uri="{FF2B5EF4-FFF2-40B4-BE49-F238E27FC236}">
                <a16:creationId xmlns:a16="http://schemas.microsoft.com/office/drawing/2014/main" id="{46F26591-88BC-4044-83E8-DD99F099F273}"/>
              </a:ext>
            </a:extLst>
          </p:cNvPr>
          <p:cNvSpPr>
            <a:spLocks noChangeArrowheads="1"/>
          </p:cNvSpPr>
          <p:nvPr/>
        </p:nvSpPr>
        <p:spPr bwMode="auto">
          <a:xfrm>
            <a:off x="93405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3" name="Oval 236">
            <a:extLst>
              <a:ext uri="{FF2B5EF4-FFF2-40B4-BE49-F238E27FC236}">
                <a16:creationId xmlns:a16="http://schemas.microsoft.com/office/drawing/2014/main" id="{41ED3024-77D7-43F4-A0B6-073F5F672E17}"/>
              </a:ext>
            </a:extLst>
          </p:cNvPr>
          <p:cNvSpPr>
            <a:spLocks noChangeArrowheads="1"/>
          </p:cNvSpPr>
          <p:nvPr/>
        </p:nvSpPr>
        <p:spPr bwMode="auto">
          <a:xfrm>
            <a:off x="97215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4" name="Oval 237">
            <a:extLst>
              <a:ext uri="{FF2B5EF4-FFF2-40B4-BE49-F238E27FC236}">
                <a16:creationId xmlns:a16="http://schemas.microsoft.com/office/drawing/2014/main" id="{A7D3ED6A-9A7E-4F6B-A21D-DF3CB43B5724}"/>
              </a:ext>
            </a:extLst>
          </p:cNvPr>
          <p:cNvSpPr>
            <a:spLocks noChangeArrowheads="1"/>
          </p:cNvSpPr>
          <p:nvPr/>
        </p:nvSpPr>
        <p:spPr bwMode="auto">
          <a:xfrm>
            <a:off x="97977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5" name="Oval 238">
            <a:extLst>
              <a:ext uri="{FF2B5EF4-FFF2-40B4-BE49-F238E27FC236}">
                <a16:creationId xmlns:a16="http://schemas.microsoft.com/office/drawing/2014/main" id="{D6B90605-6604-4F53-AF59-A93267947C04}"/>
              </a:ext>
            </a:extLst>
          </p:cNvPr>
          <p:cNvSpPr>
            <a:spLocks noChangeArrowheads="1"/>
          </p:cNvSpPr>
          <p:nvPr/>
        </p:nvSpPr>
        <p:spPr bwMode="auto">
          <a:xfrm>
            <a:off x="91881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6" name="Oval 239">
            <a:extLst>
              <a:ext uri="{FF2B5EF4-FFF2-40B4-BE49-F238E27FC236}">
                <a16:creationId xmlns:a16="http://schemas.microsoft.com/office/drawing/2014/main" id="{A5A9A489-0F30-4082-B9DB-DA43A1385778}"/>
              </a:ext>
            </a:extLst>
          </p:cNvPr>
          <p:cNvSpPr>
            <a:spLocks noChangeArrowheads="1"/>
          </p:cNvSpPr>
          <p:nvPr/>
        </p:nvSpPr>
        <p:spPr bwMode="auto">
          <a:xfrm>
            <a:off x="93405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7" name="Oval 240">
            <a:extLst>
              <a:ext uri="{FF2B5EF4-FFF2-40B4-BE49-F238E27FC236}">
                <a16:creationId xmlns:a16="http://schemas.microsoft.com/office/drawing/2014/main" id="{E9F8D7A8-CD01-421E-AD20-C68A3DA6C78A}"/>
              </a:ext>
            </a:extLst>
          </p:cNvPr>
          <p:cNvSpPr>
            <a:spLocks noChangeArrowheads="1"/>
          </p:cNvSpPr>
          <p:nvPr/>
        </p:nvSpPr>
        <p:spPr bwMode="auto">
          <a:xfrm>
            <a:off x="94929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8" name="Oval 241">
            <a:extLst>
              <a:ext uri="{FF2B5EF4-FFF2-40B4-BE49-F238E27FC236}">
                <a16:creationId xmlns:a16="http://schemas.microsoft.com/office/drawing/2014/main" id="{6699699F-BE9D-4A8E-9571-43FDE271B3C3}"/>
              </a:ext>
            </a:extLst>
          </p:cNvPr>
          <p:cNvSpPr>
            <a:spLocks noChangeArrowheads="1"/>
          </p:cNvSpPr>
          <p:nvPr/>
        </p:nvSpPr>
        <p:spPr bwMode="auto">
          <a:xfrm>
            <a:off x="93405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9" name="Oval 242">
            <a:extLst>
              <a:ext uri="{FF2B5EF4-FFF2-40B4-BE49-F238E27FC236}">
                <a16:creationId xmlns:a16="http://schemas.microsoft.com/office/drawing/2014/main" id="{EF84D6A2-D8F1-4A81-A9E6-04AE967CF965}"/>
              </a:ext>
            </a:extLst>
          </p:cNvPr>
          <p:cNvSpPr>
            <a:spLocks noChangeArrowheads="1"/>
          </p:cNvSpPr>
          <p:nvPr/>
        </p:nvSpPr>
        <p:spPr bwMode="auto">
          <a:xfrm>
            <a:off x="9188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70" name="Oval 243">
            <a:extLst>
              <a:ext uri="{FF2B5EF4-FFF2-40B4-BE49-F238E27FC236}">
                <a16:creationId xmlns:a16="http://schemas.microsoft.com/office/drawing/2014/main" id="{FCA80443-09FF-40FB-A1C8-40221EF6A2E4}"/>
              </a:ext>
            </a:extLst>
          </p:cNvPr>
          <p:cNvSpPr>
            <a:spLocks noChangeArrowheads="1"/>
          </p:cNvSpPr>
          <p:nvPr/>
        </p:nvSpPr>
        <p:spPr bwMode="auto">
          <a:xfrm>
            <a:off x="94167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71" name="Oval 244">
            <a:extLst>
              <a:ext uri="{FF2B5EF4-FFF2-40B4-BE49-F238E27FC236}">
                <a16:creationId xmlns:a16="http://schemas.microsoft.com/office/drawing/2014/main" id="{16A051C3-7690-418B-84B4-E64BBC69A918}"/>
              </a:ext>
            </a:extLst>
          </p:cNvPr>
          <p:cNvSpPr>
            <a:spLocks noChangeArrowheads="1"/>
          </p:cNvSpPr>
          <p:nvPr/>
        </p:nvSpPr>
        <p:spPr bwMode="auto">
          <a:xfrm>
            <a:off x="9569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72" name="Oval 245">
            <a:extLst>
              <a:ext uri="{FF2B5EF4-FFF2-40B4-BE49-F238E27FC236}">
                <a16:creationId xmlns:a16="http://schemas.microsoft.com/office/drawing/2014/main" id="{94F95525-ED40-4B04-BD25-4FC2051FBDCB}"/>
              </a:ext>
            </a:extLst>
          </p:cNvPr>
          <p:cNvSpPr>
            <a:spLocks noChangeArrowheads="1"/>
          </p:cNvSpPr>
          <p:nvPr/>
        </p:nvSpPr>
        <p:spPr bwMode="auto">
          <a:xfrm>
            <a:off x="97215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3" name="Title 2">
            <a:extLst>
              <a:ext uri="{FF2B5EF4-FFF2-40B4-BE49-F238E27FC236}">
                <a16:creationId xmlns:a16="http://schemas.microsoft.com/office/drawing/2014/main" id="{C9F47E03-0E15-435E-A322-7DB9FD55B6CB}"/>
              </a:ext>
            </a:extLst>
          </p:cNvPr>
          <p:cNvSpPr>
            <a:spLocks noGrp="1"/>
          </p:cNvSpPr>
          <p:nvPr>
            <p:ph type="title"/>
          </p:nvPr>
        </p:nvSpPr>
        <p:spPr/>
        <p:txBody>
          <a:bodyPr/>
          <a:lstStyle/>
          <a:p>
            <a:pPr algn="l"/>
            <a:r>
              <a:rPr lang="en-US" dirty="0"/>
              <a:t>Localization can complicate quantitation</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8CEA8-4143-2AED-D054-AF6760FD845F}"/>
              </a:ext>
            </a:extLst>
          </p:cNvPr>
          <p:cNvSpPr>
            <a:spLocks noGrp="1"/>
          </p:cNvSpPr>
          <p:nvPr>
            <p:ph type="title"/>
          </p:nvPr>
        </p:nvSpPr>
        <p:spPr>
          <a:xfrm>
            <a:off x="164757" y="208736"/>
            <a:ext cx="11862486" cy="868362"/>
          </a:xfrm>
        </p:spPr>
        <p:txBody>
          <a:bodyPr/>
          <a:lstStyle/>
          <a:p>
            <a:r>
              <a:rPr lang="en-US" dirty="0"/>
              <a:t>Chromatin biochemistry makes localization a problem</a:t>
            </a:r>
          </a:p>
        </p:txBody>
      </p:sp>
      <p:pic>
        <p:nvPicPr>
          <p:cNvPr id="4" name="Picture 3">
            <a:extLst>
              <a:ext uri="{FF2B5EF4-FFF2-40B4-BE49-F238E27FC236}">
                <a16:creationId xmlns:a16="http://schemas.microsoft.com/office/drawing/2014/main" id="{1F1A123E-EB0A-6573-76A4-A1A64FA96295}"/>
              </a:ext>
            </a:extLst>
          </p:cNvPr>
          <p:cNvPicPr>
            <a:picLocks noChangeAspect="1"/>
          </p:cNvPicPr>
          <p:nvPr/>
        </p:nvPicPr>
        <p:blipFill>
          <a:blip r:embed="rId3"/>
          <a:stretch>
            <a:fillRect/>
          </a:stretch>
        </p:blipFill>
        <p:spPr>
          <a:xfrm>
            <a:off x="906162" y="1156894"/>
            <a:ext cx="3597679" cy="5602252"/>
          </a:xfrm>
          <a:prstGeom prst="rect">
            <a:avLst/>
          </a:prstGeom>
        </p:spPr>
      </p:pic>
      <p:pic>
        <p:nvPicPr>
          <p:cNvPr id="6" name="Picture 5">
            <a:extLst>
              <a:ext uri="{FF2B5EF4-FFF2-40B4-BE49-F238E27FC236}">
                <a16:creationId xmlns:a16="http://schemas.microsoft.com/office/drawing/2014/main" id="{7574852A-9DD9-6534-7B6E-701A6517BE1C}"/>
              </a:ext>
            </a:extLst>
          </p:cNvPr>
          <p:cNvPicPr>
            <a:picLocks noChangeAspect="1"/>
          </p:cNvPicPr>
          <p:nvPr/>
        </p:nvPicPr>
        <p:blipFill>
          <a:blip r:embed="rId4"/>
          <a:stretch>
            <a:fillRect/>
          </a:stretch>
        </p:blipFill>
        <p:spPr>
          <a:xfrm>
            <a:off x="5329247" y="2372497"/>
            <a:ext cx="6409663" cy="2446638"/>
          </a:xfrm>
          <a:prstGeom prst="rect">
            <a:avLst/>
          </a:prstGeom>
        </p:spPr>
      </p:pic>
    </p:spTree>
    <p:extLst>
      <p:ext uri="{BB962C8B-B14F-4D97-AF65-F5344CB8AC3E}">
        <p14:creationId xmlns:p14="http://schemas.microsoft.com/office/powerpoint/2010/main" val="492749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D4F67B-176E-9F4D-D965-D1A5C11FFA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BA7D6B-C1CE-9BD7-3922-0943B312AC3F}"/>
              </a:ext>
            </a:extLst>
          </p:cNvPr>
          <p:cNvSpPr>
            <a:spLocks noGrp="1"/>
          </p:cNvSpPr>
          <p:nvPr>
            <p:ph type="title"/>
          </p:nvPr>
        </p:nvSpPr>
        <p:spPr/>
        <p:txBody>
          <a:bodyPr/>
          <a:lstStyle/>
          <a:p>
            <a:r>
              <a:rPr lang="en-US" dirty="0"/>
              <a:t>How are Technology and Science Different?</a:t>
            </a:r>
          </a:p>
        </p:txBody>
      </p:sp>
      <p:sp>
        <p:nvSpPr>
          <p:cNvPr id="3" name="Content Placeholder 2">
            <a:extLst>
              <a:ext uri="{FF2B5EF4-FFF2-40B4-BE49-F238E27FC236}">
                <a16:creationId xmlns:a16="http://schemas.microsoft.com/office/drawing/2014/main" id="{1095CB95-C037-1FFA-85B1-69ABE4822AE8}"/>
              </a:ext>
            </a:extLst>
          </p:cNvPr>
          <p:cNvSpPr>
            <a:spLocks noGrp="1"/>
          </p:cNvSpPr>
          <p:nvPr>
            <p:ph idx="1"/>
          </p:nvPr>
        </p:nvSpPr>
        <p:spPr/>
        <p:txBody>
          <a:bodyPr>
            <a:normAutofit lnSpcReduction="10000"/>
          </a:bodyPr>
          <a:lstStyle/>
          <a:p>
            <a:pPr>
              <a:buFont typeface="+mj-lt"/>
              <a:buAutoNum type="arabicPeriod"/>
            </a:pPr>
            <a:r>
              <a:rPr lang="en-US" b="1" dirty="0"/>
              <a:t>Purpose</a:t>
            </a:r>
            <a:r>
              <a:rPr lang="en-US" dirty="0"/>
              <a:t>:</a:t>
            </a:r>
            <a:br>
              <a:rPr lang="en-US" dirty="0"/>
            </a:br>
            <a:endParaRPr lang="en-US" dirty="0"/>
          </a:p>
          <a:p>
            <a:pPr>
              <a:buFont typeface="+mj-lt"/>
              <a:buAutoNum type="arabicPeriod"/>
            </a:pPr>
            <a:r>
              <a:rPr lang="en-US" b="1" dirty="0"/>
              <a:t>Methods</a:t>
            </a:r>
            <a:r>
              <a:rPr lang="en-US" dirty="0"/>
              <a:t>: </a:t>
            </a:r>
            <a:br>
              <a:rPr lang="en-US" dirty="0"/>
            </a:br>
            <a:endParaRPr lang="en-US" dirty="0"/>
          </a:p>
          <a:p>
            <a:pPr>
              <a:buFont typeface="+mj-lt"/>
              <a:buAutoNum type="arabicPeriod"/>
            </a:pPr>
            <a:r>
              <a:rPr lang="en-US" b="1" dirty="0"/>
              <a:t>Success criteria</a:t>
            </a:r>
            <a:r>
              <a:rPr lang="en-US" dirty="0"/>
              <a:t>: </a:t>
            </a:r>
            <a:br>
              <a:rPr lang="en-US" dirty="0"/>
            </a:br>
            <a:endParaRPr lang="en-US" dirty="0"/>
          </a:p>
          <a:p>
            <a:pPr>
              <a:buFont typeface="+mj-lt"/>
              <a:buAutoNum type="arabicPeriod"/>
            </a:pPr>
            <a:r>
              <a:rPr lang="en-US" b="1" dirty="0"/>
              <a:t>Timeline</a:t>
            </a:r>
            <a:r>
              <a:rPr lang="en-US" dirty="0"/>
              <a:t>: </a:t>
            </a:r>
            <a:br>
              <a:rPr lang="en-US" dirty="0"/>
            </a:br>
            <a:endParaRPr lang="en-US" dirty="0"/>
          </a:p>
          <a:p>
            <a:pPr>
              <a:buFont typeface="+mj-lt"/>
              <a:buAutoNum type="arabicPeriod"/>
            </a:pPr>
            <a:r>
              <a:rPr lang="en-US" b="1" dirty="0"/>
              <a:t>Direction</a:t>
            </a:r>
            <a:r>
              <a:rPr lang="en-US" dirty="0"/>
              <a:t>: </a:t>
            </a:r>
            <a:br>
              <a:rPr lang="en-US" dirty="0"/>
            </a:br>
            <a:endParaRPr lang="en-US" dirty="0"/>
          </a:p>
          <a:p>
            <a:endParaRPr lang="en-US" dirty="0"/>
          </a:p>
        </p:txBody>
      </p:sp>
    </p:spTree>
    <p:extLst>
      <p:ext uri="{BB962C8B-B14F-4D97-AF65-F5344CB8AC3E}">
        <p14:creationId xmlns:p14="http://schemas.microsoft.com/office/powerpoint/2010/main" val="36092665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56478" y="136525"/>
            <a:ext cx="11679044" cy="868362"/>
          </a:xfrm>
        </p:spPr>
        <p:txBody>
          <a:bodyPr>
            <a:noAutofit/>
          </a:bodyPr>
          <a:lstStyle/>
          <a:p>
            <a:r>
              <a:rPr lang="en-US" sz="2400" dirty="0"/>
              <a:t>Segregation of transcription factors into discrete chromatin compartments</a:t>
            </a:r>
          </a:p>
        </p:txBody>
      </p:sp>
      <p:sp>
        <p:nvSpPr>
          <p:cNvPr id="4" name="Slide Number Placeholder 3"/>
          <p:cNvSpPr>
            <a:spLocks noGrp="1"/>
          </p:cNvSpPr>
          <p:nvPr>
            <p:ph type="sldNum" sz="quarter" idx="12"/>
          </p:nvPr>
        </p:nvSpPr>
        <p:spPr/>
        <p:txBody>
          <a:bodyPr/>
          <a:lstStyle/>
          <a:p>
            <a:fld id="{A31DD58A-0975-44B7-AED9-2BAD55D5E1DB}" type="slidenum">
              <a:rPr lang="en-US" smtClean="0">
                <a:solidFill>
                  <a:srgbClr val="FFFFFF">
                    <a:lumMod val="95000"/>
                  </a:srgbClr>
                </a:solidFill>
              </a:rPr>
              <a:pPr/>
              <a:t>20</a:t>
            </a:fld>
            <a:endParaRPr lang="en-US">
              <a:solidFill>
                <a:srgbClr val="FFFFFF">
                  <a:lumMod val="95000"/>
                </a:srgbClr>
              </a:solidFill>
            </a:endParaRPr>
          </a:p>
        </p:txBody>
      </p:sp>
      <p:pic>
        <p:nvPicPr>
          <p:cNvPr id="15360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2632" y="888533"/>
            <a:ext cx="2895803" cy="5307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06"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7349" y="971278"/>
            <a:ext cx="4194630" cy="51420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74670B5D-C844-4B50-BCE5-35F0F9C9F214}"/>
              </a:ext>
            </a:extLst>
          </p:cNvPr>
          <p:cNvSpPr txBox="1"/>
          <p:nvPr/>
        </p:nvSpPr>
        <p:spPr>
          <a:xfrm>
            <a:off x="9396437" y="6423410"/>
            <a:ext cx="2659767" cy="369332"/>
          </a:xfrm>
          <a:prstGeom prst="rect">
            <a:avLst/>
          </a:prstGeom>
          <a:noFill/>
        </p:spPr>
        <p:txBody>
          <a:bodyPr wrap="none" rtlCol="0">
            <a:spAutoFit/>
          </a:bodyPr>
          <a:lstStyle/>
          <a:p>
            <a:r>
              <a:rPr lang="en-US" dirty="0"/>
              <a:t>Data Andrew </a:t>
            </a:r>
            <a:r>
              <a:rPr lang="en-US" dirty="0" err="1"/>
              <a:t>Stergachis</a:t>
            </a:r>
            <a:endParaRPr lang="en-US" dirty="0"/>
          </a:p>
        </p:txBody>
      </p:sp>
    </p:spTree>
    <p:extLst>
      <p:ext uri="{BB962C8B-B14F-4D97-AF65-F5344CB8AC3E}">
        <p14:creationId xmlns:p14="http://schemas.microsoft.com/office/powerpoint/2010/main" val="195824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6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1F24B5-6C64-9990-A673-BCF4EBA88BF4}"/>
            </a:ext>
          </a:extLst>
        </p:cNvPr>
        <p:cNvGrpSpPr/>
        <p:nvPr/>
      </p:nvGrpSpPr>
      <p:grpSpPr>
        <a:xfrm>
          <a:off x="0" y="0"/>
          <a:ext cx="0" cy="0"/>
          <a:chOff x="0" y="0"/>
          <a:chExt cx="0" cy="0"/>
        </a:xfrm>
      </p:grpSpPr>
      <p:sp>
        <p:nvSpPr>
          <p:cNvPr id="18435" name="Oval 8">
            <a:extLst>
              <a:ext uri="{FF2B5EF4-FFF2-40B4-BE49-F238E27FC236}">
                <a16:creationId xmlns:a16="http://schemas.microsoft.com/office/drawing/2014/main" id="{CC4204D6-22D0-2007-2616-4C4BAE6F731A}"/>
              </a:ext>
            </a:extLst>
          </p:cNvPr>
          <p:cNvSpPr>
            <a:spLocks noChangeArrowheads="1"/>
          </p:cNvSpPr>
          <p:nvPr/>
        </p:nvSpPr>
        <p:spPr bwMode="auto">
          <a:xfrm>
            <a:off x="1149016" y="2402305"/>
            <a:ext cx="3962400" cy="2971800"/>
          </a:xfrm>
          <a:prstGeom prst="ellipse">
            <a:avLst/>
          </a:prstGeom>
          <a:solidFill>
            <a:srgbClr val="FFFFCC"/>
          </a:solidFill>
          <a:ln w="57150">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36" name="Oval 9">
            <a:extLst>
              <a:ext uri="{FF2B5EF4-FFF2-40B4-BE49-F238E27FC236}">
                <a16:creationId xmlns:a16="http://schemas.microsoft.com/office/drawing/2014/main" id="{60ECEBAE-D03D-D018-D112-C8DE2257468A}"/>
              </a:ext>
            </a:extLst>
          </p:cNvPr>
          <p:cNvSpPr>
            <a:spLocks noChangeArrowheads="1"/>
          </p:cNvSpPr>
          <p:nvPr/>
        </p:nvSpPr>
        <p:spPr bwMode="auto">
          <a:xfrm>
            <a:off x="3587416" y="3697705"/>
            <a:ext cx="1066800" cy="990600"/>
          </a:xfrm>
          <a:prstGeom prst="ellipse">
            <a:avLst/>
          </a:prstGeom>
          <a:solidFill>
            <a:schemeClr val="accent2"/>
          </a:solidFill>
          <a:ln w="57150">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37" name="Oval 10">
            <a:extLst>
              <a:ext uri="{FF2B5EF4-FFF2-40B4-BE49-F238E27FC236}">
                <a16:creationId xmlns:a16="http://schemas.microsoft.com/office/drawing/2014/main" id="{8B4BE0E3-C7CF-1ACC-807C-91BBCFB9F866}"/>
              </a:ext>
            </a:extLst>
          </p:cNvPr>
          <p:cNvSpPr>
            <a:spLocks noChangeArrowheads="1"/>
          </p:cNvSpPr>
          <p:nvPr/>
        </p:nvSpPr>
        <p:spPr bwMode="auto">
          <a:xfrm>
            <a:off x="38160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38" name="Oval 11">
            <a:extLst>
              <a:ext uri="{FF2B5EF4-FFF2-40B4-BE49-F238E27FC236}">
                <a16:creationId xmlns:a16="http://schemas.microsoft.com/office/drawing/2014/main" id="{B2185A58-BC9B-0733-5A03-7C567243FB72}"/>
              </a:ext>
            </a:extLst>
          </p:cNvPr>
          <p:cNvSpPr>
            <a:spLocks noChangeArrowheads="1"/>
          </p:cNvSpPr>
          <p:nvPr/>
        </p:nvSpPr>
        <p:spPr bwMode="auto">
          <a:xfrm>
            <a:off x="39684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39" name="Oval 12">
            <a:extLst>
              <a:ext uri="{FF2B5EF4-FFF2-40B4-BE49-F238E27FC236}">
                <a16:creationId xmlns:a16="http://schemas.microsoft.com/office/drawing/2014/main" id="{9DDC1F04-BE86-4514-7D15-F4E2B50CC4D5}"/>
              </a:ext>
            </a:extLst>
          </p:cNvPr>
          <p:cNvSpPr>
            <a:spLocks noChangeArrowheads="1"/>
          </p:cNvSpPr>
          <p:nvPr/>
        </p:nvSpPr>
        <p:spPr bwMode="auto">
          <a:xfrm>
            <a:off x="41208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0" name="Oval 13">
            <a:extLst>
              <a:ext uri="{FF2B5EF4-FFF2-40B4-BE49-F238E27FC236}">
                <a16:creationId xmlns:a16="http://schemas.microsoft.com/office/drawing/2014/main" id="{01C64E6E-C0A5-0F11-18F5-D1D185A24835}"/>
              </a:ext>
            </a:extLst>
          </p:cNvPr>
          <p:cNvSpPr>
            <a:spLocks noChangeArrowheads="1"/>
          </p:cNvSpPr>
          <p:nvPr/>
        </p:nvSpPr>
        <p:spPr bwMode="auto">
          <a:xfrm>
            <a:off x="39684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1" name="Oval 14">
            <a:extLst>
              <a:ext uri="{FF2B5EF4-FFF2-40B4-BE49-F238E27FC236}">
                <a16:creationId xmlns:a16="http://schemas.microsoft.com/office/drawing/2014/main" id="{85562A45-544D-F8BE-36D9-39CB0276ED21}"/>
              </a:ext>
            </a:extLst>
          </p:cNvPr>
          <p:cNvSpPr>
            <a:spLocks noChangeArrowheads="1"/>
          </p:cNvSpPr>
          <p:nvPr/>
        </p:nvSpPr>
        <p:spPr bwMode="auto">
          <a:xfrm>
            <a:off x="41208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2" name="Oval 15">
            <a:extLst>
              <a:ext uri="{FF2B5EF4-FFF2-40B4-BE49-F238E27FC236}">
                <a16:creationId xmlns:a16="http://schemas.microsoft.com/office/drawing/2014/main" id="{5A2AA1BA-449B-327D-0004-25253F1EFD21}"/>
              </a:ext>
            </a:extLst>
          </p:cNvPr>
          <p:cNvSpPr>
            <a:spLocks noChangeArrowheads="1"/>
          </p:cNvSpPr>
          <p:nvPr/>
        </p:nvSpPr>
        <p:spPr bwMode="auto">
          <a:xfrm>
            <a:off x="24444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3" name="Oval 16">
            <a:extLst>
              <a:ext uri="{FF2B5EF4-FFF2-40B4-BE49-F238E27FC236}">
                <a16:creationId xmlns:a16="http://schemas.microsoft.com/office/drawing/2014/main" id="{5BDFFB20-52A8-77F0-BA00-932952553818}"/>
              </a:ext>
            </a:extLst>
          </p:cNvPr>
          <p:cNvSpPr>
            <a:spLocks noChangeArrowheads="1"/>
          </p:cNvSpPr>
          <p:nvPr/>
        </p:nvSpPr>
        <p:spPr bwMode="auto">
          <a:xfrm>
            <a:off x="25968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4" name="Oval 17">
            <a:extLst>
              <a:ext uri="{FF2B5EF4-FFF2-40B4-BE49-F238E27FC236}">
                <a16:creationId xmlns:a16="http://schemas.microsoft.com/office/drawing/2014/main" id="{15C72DEE-E55E-091F-D4A4-8A94C6EF2EED}"/>
              </a:ext>
            </a:extLst>
          </p:cNvPr>
          <p:cNvSpPr>
            <a:spLocks noChangeArrowheads="1"/>
          </p:cNvSpPr>
          <p:nvPr/>
        </p:nvSpPr>
        <p:spPr bwMode="auto">
          <a:xfrm>
            <a:off x="27492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5" name="Oval 18">
            <a:extLst>
              <a:ext uri="{FF2B5EF4-FFF2-40B4-BE49-F238E27FC236}">
                <a16:creationId xmlns:a16="http://schemas.microsoft.com/office/drawing/2014/main" id="{32F2F5CC-01C7-86ED-AD2C-2999AC85B684}"/>
              </a:ext>
            </a:extLst>
          </p:cNvPr>
          <p:cNvSpPr>
            <a:spLocks noChangeArrowheads="1"/>
          </p:cNvSpPr>
          <p:nvPr/>
        </p:nvSpPr>
        <p:spPr bwMode="auto">
          <a:xfrm>
            <a:off x="28254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6" name="Oval 19">
            <a:extLst>
              <a:ext uri="{FF2B5EF4-FFF2-40B4-BE49-F238E27FC236}">
                <a16:creationId xmlns:a16="http://schemas.microsoft.com/office/drawing/2014/main" id="{F87828BA-C7F5-506D-A1D7-CE9F424F5E1F}"/>
              </a:ext>
            </a:extLst>
          </p:cNvPr>
          <p:cNvSpPr>
            <a:spLocks noChangeArrowheads="1"/>
          </p:cNvSpPr>
          <p:nvPr/>
        </p:nvSpPr>
        <p:spPr bwMode="auto">
          <a:xfrm>
            <a:off x="26730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7" name="Oval 20">
            <a:extLst>
              <a:ext uri="{FF2B5EF4-FFF2-40B4-BE49-F238E27FC236}">
                <a16:creationId xmlns:a16="http://schemas.microsoft.com/office/drawing/2014/main" id="{F47698A0-40C4-F924-7FB5-2B66AB407907}"/>
              </a:ext>
            </a:extLst>
          </p:cNvPr>
          <p:cNvSpPr>
            <a:spLocks noChangeArrowheads="1"/>
          </p:cNvSpPr>
          <p:nvPr/>
        </p:nvSpPr>
        <p:spPr bwMode="auto">
          <a:xfrm>
            <a:off x="29016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8" name="Oval 21">
            <a:extLst>
              <a:ext uri="{FF2B5EF4-FFF2-40B4-BE49-F238E27FC236}">
                <a16:creationId xmlns:a16="http://schemas.microsoft.com/office/drawing/2014/main" id="{6072DEC8-D5D1-3A9B-39A5-B4AE4A1FCD90}"/>
              </a:ext>
            </a:extLst>
          </p:cNvPr>
          <p:cNvSpPr>
            <a:spLocks noChangeArrowheads="1"/>
          </p:cNvSpPr>
          <p:nvPr/>
        </p:nvSpPr>
        <p:spPr bwMode="auto">
          <a:xfrm>
            <a:off x="30540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49" name="Oval 22">
            <a:extLst>
              <a:ext uri="{FF2B5EF4-FFF2-40B4-BE49-F238E27FC236}">
                <a16:creationId xmlns:a16="http://schemas.microsoft.com/office/drawing/2014/main" id="{FFA211D4-97B9-EECF-E5F4-EB10B2BED4D6}"/>
              </a:ext>
            </a:extLst>
          </p:cNvPr>
          <p:cNvSpPr>
            <a:spLocks noChangeArrowheads="1"/>
          </p:cNvSpPr>
          <p:nvPr/>
        </p:nvSpPr>
        <p:spPr bwMode="auto">
          <a:xfrm>
            <a:off x="32064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0" name="Oval 23">
            <a:extLst>
              <a:ext uri="{FF2B5EF4-FFF2-40B4-BE49-F238E27FC236}">
                <a16:creationId xmlns:a16="http://schemas.microsoft.com/office/drawing/2014/main" id="{6E867652-9D4F-A0C5-BCA6-8D4BEA4429F4}"/>
              </a:ext>
            </a:extLst>
          </p:cNvPr>
          <p:cNvSpPr>
            <a:spLocks noChangeArrowheads="1"/>
          </p:cNvSpPr>
          <p:nvPr/>
        </p:nvSpPr>
        <p:spPr bwMode="auto">
          <a:xfrm>
            <a:off x="32826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1" name="Oval 24">
            <a:extLst>
              <a:ext uri="{FF2B5EF4-FFF2-40B4-BE49-F238E27FC236}">
                <a16:creationId xmlns:a16="http://schemas.microsoft.com/office/drawing/2014/main" id="{3EA93144-E943-6089-E39C-D17004D0EFA9}"/>
              </a:ext>
            </a:extLst>
          </p:cNvPr>
          <p:cNvSpPr>
            <a:spLocks noChangeArrowheads="1"/>
          </p:cNvSpPr>
          <p:nvPr/>
        </p:nvSpPr>
        <p:spPr bwMode="auto">
          <a:xfrm>
            <a:off x="32826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2" name="Oval 25">
            <a:extLst>
              <a:ext uri="{FF2B5EF4-FFF2-40B4-BE49-F238E27FC236}">
                <a16:creationId xmlns:a16="http://schemas.microsoft.com/office/drawing/2014/main" id="{E5D4B2CA-199E-21B0-2B72-244B8337F9D2}"/>
              </a:ext>
            </a:extLst>
          </p:cNvPr>
          <p:cNvSpPr>
            <a:spLocks noChangeArrowheads="1"/>
          </p:cNvSpPr>
          <p:nvPr/>
        </p:nvSpPr>
        <p:spPr bwMode="auto">
          <a:xfrm>
            <a:off x="29778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3" name="Oval 26">
            <a:extLst>
              <a:ext uri="{FF2B5EF4-FFF2-40B4-BE49-F238E27FC236}">
                <a16:creationId xmlns:a16="http://schemas.microsoft.com/office/drawing/2014/main" id="{A10185AF-DC91-CFFD-936E-98020F47740F}"/>
              </a:ext>
            </a:extLst>
          </p:cNvPr>
          <p:cNvSpPr>
            <a:spLocks noChangeArrowheads="1"/>
          </p:cNvSpPr>
          <p:nvPr/>
        </p:nvSpPr>
        <p:spPr bwMode="auto">
          <a:xfrm>
            <a:off x="32064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54" name="Oval 27">
            <a:extLst>
              <a:ext uri="{FF2B5EF4-FFF2-40B4-BE49-F238E27FC236}">
                <a16:creationId xmlns:a16="http://schemas.microsoft.com/office/drawing/2014/main" id="{20CDD1BE-6258-A120-C73C-6204D8657D9D}"/>
              </a:ext>
            </a:extLst>
          </p:cNvPr>
          <p:cNvSpPr>
            <a:spLocks noChangeArrowheads="1"/>
          </p:cNvSpPr>
          <p:nvPr/>
        </p:nvSpPr>
        <p:spPr bwMode="auto">
          <a:xfrm>
            <a:off x="18348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5" name="Oval 28">
            <a:extLst>
              <a:ext uri="{FF2B5EF4-FFF2-40B4-BE49-F238E27FC236}">
                <a16:creationId xmlns:a16="http://schemas.microsoft.com/office/drawing/2014/main" id="{49200465-2D43-A432-A8A3-71995C0C6332}"/>
              </a:ext>
            </a:extLst>
          </p:cNvPr>
          <p:cNvSpPr>
            <a:spLocks noChangeArrowheads="1"/>
          </p:cNvSpPr>
          <p:nvPr/>
        </p:nvSpPr>
        <p:spPr bwMode="auto">
          <a:xfrm>
            <a:off x="19872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6" name="Oval 29">
            <a:extLst>
              <a:ext uri="{FF2B5EF4-FFF2-40B4-BE49-F238E27FC236}">
                <a16:creationId xmlns:a16="http://schemas.microsoft.com/office/drawing/2014/main" id="{0D14EA16-8718-0C59-5C10-8990785C4E1F}"/>
              </a:ext>
            </a:extLst>
          </p:cNvPr>
          <p:cNvSpPr>
            <a:spLocks noChangeArrowheads="1"/>
          </p:cNvSpPr>
          <p:nvPr/>
        </p:nvSpPr>
        <p:spPr bwMode="auto">
          <a:xfrm>
            <a:off x="21396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7" name="Oval 30">
            <a:extLst>
              <a:ext uri="{FF2B5EF4-FFF2-40B4-BE49-F238E27FC236}">
                <a16:creationId xmlns:a16="http://schemas.microsoft.com/office/drawing/2014/main" id="{856E6370-BADF-A5E9-FAB5-FDA861F7C4FF}"/>
              </a:ext>
            </a:extLst>
          </p:cNvPr>
          <p:cNvSpPr>
            <a:spLocks noChangeArrowheads="1"/>
          </p:cNvSpPr>
          <p:nvPr/>
        </p:nvSpPr>
        <p:spPr bwMode="auto">
          <a:xfrm>
            <a:off x="22158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8" name="Oval 31">
            <a:extLst>
              <a:ext uri="{FF2B5EF4-FFF2-40B4-BE49-F238E27FC236}">
                <a16:creationId xmlns:a16="http://schemas.microsoft.com/office/drawing/2014/main" id="{4D2EE193-8A64-1D36-7816-EA6011FF5AA8}"/>
              </a:ext>
            </a:extLst>
          </p:cNvPr>
          <p:cNvSpPr>
            <a:spLocks noChangeArrowheads="1"/>
          </p:cNvSpPr>
          <p:nvPr/>
        </p:nvSpPr>
        <p:spPr bwMode="auto">
          <a:xfrm>
            <a:off x="20634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59" name="Oval 32">
            <a:extLst>
              <a:ext uri="{FF2B5EF4-FFF2-40B4-BE49-F238E27FC236}">
                <a16:creationId xmlns:a16="http://schemas.microsoft.com/office/drawing/2014/main" id="{6A96937B-CEA1-60B2-2174-2AB78FEB150A}"/>
              </a:ext>
            </a:extLst>
          </p:cNvPr>
          <p:cNvSpPr>
            <a:spLocks noChangeArrowheads="1"/>
          </p:cNvSpPr>
          <p:nvPr/>
        </p:nvSpPr>
        <p:spPr bwMode="auto">
          <a:xfrm>
            <a:off x="22920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0" name="Oval 33">
            <a:extLst>
              <a:ext uri="{FF2B5EF4-FFF2-40B4-BE49-F238E27FC236}">
                <a16:creationId xmlns:a16="http://schemas.microsoft.com/office/drawing/2014/main" id="{223E3763-763F-8798-882C-EF6EF3543526}"/>
              </a:ext>
            </a:extLst>
          </p:cNvPr>
          <p:cNvSpPr>
            <a:spLocks noChangeArrowheads="1"/>
          </p:cNvSpPr>
          <p:nvPr/>
        </p:nvSpPr>
        <p:spPr bwMode="auto">
          <a:xfrm>
            <a:off x="24444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1" name="Oval 34">
            <a:extLst>
              <a:ext uri="{FF2B5EF4-FFF2-40B4-BE49-F238E27FC236}">
                <a16:creationId xmlns:a16="http://schemas.microsoft.com/office/drawing/2014/main" id="{08A224D2-B3BB-A523-1DAB-BA70474B6255}"/>
              </a:ext>
            </a:extLst>
          </p:cNvPr>
          <p:cNvSpPr>
            <a:spLocks noChangeArrowheads="1"/>
          </p:cNvSpPr>
          <p:nvPr/>
        </p:nvSpPr>
        <p:spPr bwMode="auto">
          <a:xfrm>
            <a:off x="25968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2" name="Oval 35">
            <a:extLst>
              <a:ext uri="{FF2B5EF4-FFF2-40B4-BE49-F238E27FC236}">
                <a16:creationId xmlns:a16="http://schemas.microsoft.com/office/drawing/2014/main" id="{AB0A587D-A672-2BB7-28D4-6E8F6E14EBF7}"/>
              </a:ext>
            </a:extLst>
          </p:cNvPr>
          <p:cNvSpPr>
            <a:spLocks noChangeArrowheads="1"/>
          </p:cNvSpPr>
          <p:nvPr/>
        </p:nvSpPr>
        <p:spPr bwMode="auto">
          <a:xfrm>
            <a:off x="26730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3" name="Oval 36">
            <a:extLst>
              <a:ext uri="{FF2B5EF4-FFF2-40B4-BE49-F238E27FC236}">
                <a16:creationId xmlns:a16="http://schemas.microsoft.com/office/drawing/2014/main" id="{88967961-F122-B7C5-166A-9DB481DAFF9F}"/>
              </a:ext>
            </a:extLst>
          </p:cNvPr>
          <p:cNvSpPr>
            <a:spLocks noChangeArrowheads="1"/>
          </p:cNvSpPr>
          <p:nvPr/>
        </p:nvSpPr>
        <p:spPr bwMode="auto">
          <a:xfrm>
            <a:off x="26730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4" name="Oval 37">
            <a:extLst>
              <a:ext uri="{FF2B5EF4-FFF2-40B4-BE49-F238E27FC236}">
                <a16:creationId xmlns:a16="http://schemas.microsoft.com/office/drawing/2014/main" id="{9E1EA67E-6671-12C2-5D6A-EE9E01A4FEFF}"/>
              </a:ext>
            </a:extLst>
          </p:cNvPr>
          <p:cNvSpPr>
            <a:spLocks noChangeArrowheads="1"/>
          </p:cNvSpPr>
          <p:nvPr/>
        </p:nvSpPr>
        <p:spPr bwMode="auto">
          <a:xfrm>
            <a:off x="23682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5" name="Oval 38">
            <a:extLst>
              <a:ext uri="{FF2B5EF4-FFF2-40B4-BE49-F238E27FC236}">
                <a16:creationId xmlns:a16="http://schemas.microsoft.com/office/drawing/2014/main" id="{9A6DA0D7-3EEA-1C61-D246-D4617F1037B7}"/>
              </a:ext>
            </a:extLst>
          </p:cNvPr>
          <p:cNvSpPr>
            <a:spLocks noChangeArrowheads="1"/>
          </p:cNvSpPr>
          <p:nvPr/>
        </p:nvSpPr>
        <p:spPr bwMode="auto">
          <a:xfrm>
            <a:off x="2520616" y="3316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6" name="Oval 39">
            <a:extLst>
              <a:ext uri="{FF2B5EF4-FFF2-40B4-BE49-F238E27FC236}">
                <a16:creationId xmlns:a16="http://schemas.microsoft.com/office/drawing/2014/main" id="{F8C513FA-649F-7F0E-D242-A88DC20839F4}"/>
              </a:ext>
            </a:extLst>
          </p:cNvPr>
          <p:cNvSpPr>
            <a:spLocks noChangeArrowheads="1"/>
          </p:cNvSpPr>
          <p:nvPr/>
        </p:nvSpPr>
        <p:spPr bwMode="auto">
          <a:xfrm>
            <a:off x="2673016" y="3088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7" name="Oval 40">
            <a:extLst>
              <a:ext uri="{FF2B5EF4-FFF2-40B4-BE49-F238E27FC236}">
                <a16:creationId xmlns:a16="http://schemas.microsoft.com/office/drawing/2014/main" id="{1C74411F-5271-38C7-18EC-480498977C21}"/>
              </a:ext>
            </a:extLst>
          </p:cNvPr>
          <p:cNvSpPr>
            <a:spLocks noChangeArrowheads="1"/>
          </p:cNvSpPr>
          <p:nvPr/>
        </p:nvSpPr>
        <p:spPr bwMode="auto">
          <a:xfrm>
            <a:off x="28254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8" name="Oval 41">
            <a:extLst>
              <a:ext uri="{FF2B5EF4-FFF2-40B4-BE49-F238E27FC236}">
                <a16:creationId xmlns:a16="http://schemas.microsoft.com/office/drawing/2014/main" id="{B243FE20-5CD4-CC26-0636-8244E82C29B0}"/>
              </a:ext>
            </a:extLst>
          </p:cNvPr>
          <p:cNvSpPr>
            <a:spLocks noChangeArrowheads="1"/>
          </p:cNvSpPr>
          <p:nvPr/>
        </p:nvSpPr>
        <p:spPr bwMode="auto">
          <a:xfrm>
            <a:off x="29016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69" name="Oval 42">
            <a:extLst>
              <a:ext uri="{FF2B5EF4-FFF2-40B4-BE49-F238E27FC236}">
                <a16:creationId xmlns:a16="http://schemas.microsoft.com/office/drawing/2014/main" id="{2A376455-725D-1FB0-304F-3BEFCD10BFD6}"/>
              </a:ext>
            </a:extLst>
          </p:cNvPr>
          <p:cNvSpPr>
            <a:spLocks noChangeArrowheads="1"/>
          </p:cNvSpPr>
          <p:nvPr/>
        </p:nvSpPr>
        <p:spPr bwMode="auto">
          <a:xfrm>
            <a:off x="2749216" y="2554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0" name="Oval 43">
            <a:extLst>
              <a:ext uri="{FF2B5EF4-FFF2-40B4-BE49-F238E27FC236}">
                <a16:creationId xmlns:a16="http://schemas.microsoft.com/office/drawing/2014/main" id="{7AAA5EF9-B937-9FB6-CBFA-F3E5B0A6CC35}"/>
              </a:ext>
            </a:extLst>
          </p:cNvPr>
          <p:cNvSpPr>
            <a:spLocks noChangeArrowheads="1"/>
          </p:cNvSpPr>
          <p:nvPr/>
        </p:nvSpPr>
        <p:spPr bwMode="auto">
          <a:xfrm>
            <a:off x="2977816" y="2707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1" name="Oval 44">
            <a:extLst>
              <a:ext uri="{FF2B5EF4-FFF2-40B4-BE49-F238E27FC236}">
                <a16:creationId xmlns:a16="http://schemas.microsoft.com/office/drawing/2014/main" id="{2992184D-10B2-ECB6-E6FA-B6AE72DBE4A9}"/>
              </a:ext>
            </a:extLst>
          </p:cNvPr>
          <p:cNvSpPr>
            <a:spLocks noChangeArrowheads="1"/>
          </p:cNvSpPr>
          <p:nvPr/>
        </p:nvSpPr>
        <p:spPr bwMode="auto">
          <a:xfrm>
            <a:off x="3130216" y="2554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2" name="Oval 45">
            <a:extLst>
              <a:ext uri="{FF2B5EF4-FFF2-40B4-BE49-F238E27FC236}">
                <a16:creationId xmlns:a16="http://schemas.microsoft.com/office/drawing/2014/main" id="{331A1249-8CC7-8C6C-8510-49738AF56AE4}"/>
              </a:ext>
            </a:extLst>
          </p:cNvPr>
          <p:cNvSpPr>
            <a:spLocks noChangeArrowheads="1"/>
          </p:cNvSpPr>
          <p:nvPr/>
        </p:nvSpPr>
        <p:spPr bwMode="auto">
          <a:xfrm>
            <a:off x="3282616" y="2707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3" name="Oval 46">
            <a:extLst>
              <a:ext uri="{FF2B5EF4-FFF2-40B4-BE49-F238E27FC236}">
                <a16:creationId xmlns:a16="http://schemas.microsoft.com/office/drawing/2014/main" id="{540EC4A2-F064-2677-7D8B-6B57926AE8E4}"/>
              </a:ext>
            </a:extLst>
          </p:cNvPr>
          <p:cNvSpPr>
            <a:spLocks noChangeArrowheads="1"/>
          </p:cNvSpPr>
          <p:nvPr/>
        </p:nvSpPr>
        <p:spPr bwMode="auto">
          <a:xfrm>
            <a:off x="33588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4" name="Oval 47">
            <a:extLst>
              <a:ext uri="{FF2B5EF4-FFF2-40B4-BE49-F238E27FC236}">
                <a16:creationId xmlns:a16="http://schemas.microsoft.com/office/drawing/2014/main" id="{D93A06F0-31F9-376E-A62F-07DDCECAAFD8}"/>
              </a:ext>
            </a:extLst>
          </p:cNvPr>
          <p:cNvSpPr>
            <a:spLocks noChangeArrowheads="1"/>
          </p:cNvSpPr>
          <p:nvPr/>
        </p:nvSpPr>
        <p:spPr bwMode="auto">
          <a:xfrm>
            <a:off x="3358816" y="3164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5" name="Oval 48">
            <a:extLst>
              <a:ext uri="{FF2B5EF4-FFF2-40B4-BE49-F238E27FC236}">
                <a16:creationId xmlns:a16="http://schemas.microsoft.com/office/drawing/2014/main" id="{D1B81F9C-2BE7-7049-87AF-3B5EBE8C645A}"/>
              </a:ext>
            </a:extLst>
          </p:cNvPr>
          <p:cNvSpPr>
            <a:spLocks noChangeArrowheads="1"/>
          </p:cNvSpPr>
          <p:nvPr/>
        </p:nvSpPr>
        <p:spPr bwMode="auto">
          <a:xfrm>
            <a:off x="30540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6" name="Oval 49">
            <a:extLst>
              <a:ext uri="{FF2B5EF4-FFF2-40B4-BE49-F238E27FC236}">
                <a16:creationId xmlns:a16="http://schemas.microsoft.com/office/drawing/2014/main" id="{7CE86DE5-1C09-9121-9885-705423F58565}"/>
              </a:ext>
            </a:extLst>
          </p:cNvPr>
          <p:cNvSpPr>
            <a:spLocks noChangeArrowheads="1"/>
          </p:cNvSpPr>
          <p:nvPr/>
        </p:nvSpPr>
        <p:spPr bwMode="auto">
          <a:xfrm>
            <a:off x="32826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477" name="Oval 50">
            <a:extLst>
              <a:ext uri="{FF2B5EF4-FFF2-40B4-BE49-F238E27FC236}">
                <a16:creationId xmlns:a16="http://schemas.microsoft.com/office/drawing/2014/main" id="{544AF3C8-4F3A-4913-C4D0-95FDC8539C0E}"/>
              </a:ext>
            </a:extLst>
          </p:cNvPr>
          <p:cNvSpPr>
            <a:spLocks noChangeArrowheads="1"/>
          </p:cNvSpPr>
          <p:nvPr/>
        </p:nvSpPr>
        <p:spPr bwMode="auto">
          <a:xfrm>
            <a:off x="19110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8" name="Oval 51">
            <a:extLst>
              <a:ext uri="{FF2B5EF4-FFF2-40B4-BE49-F238E27FC236}">
                <a16:creationId xmlns:a16="http://schemas.microsoft.com/office/drawing/2014/main" id="{0A8324FA-1D68-026A-CE28-1434E3D3F6C5}"/>
              </a:ext>
            </a:extLst>
          </p:cNvPr>
          <p:cNvSpPr>
            <a:spLocks noChangeArrowheads="1"/>
          </p:cNvSpPr>
          <p:nvPr/>
        </p:nvSpPr>
        <p:spPr bwMode="auto">
          <a:xfrm>
            <a:off x="2063416" y="3316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79" name="Oval 52">
            <a:extLst>
              <a:ext uri="{FF2B5EF4-FFF2-40B4-BE49-F238E27FC236}">
                <a16:creationId xmlns:a16="http://schemas.microsoft.com/office/drawing/2014/main" id="{7303130B-B6B4-634F-F55E-C29F46B83940}"/>
              </a:ext>
            </a:extLst>
          </p:cNvPr>
          <p:cNvSpPr>
            <a:spLocks noChangeArrowheads="1"/>
          </p:cNvSpPr>
          <p:nvPr/>
        </p:nvSpPr>
        <p:spPr bwMode="auto">
          <a:xfrm>
            <a:off x="22158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0" name="Oval 53">
            <a:extLst>
              <a:ext uri="{FF2B5EF4-FFF2-40B4-BE49-F238E27FC236}">
                <a16:creationId xmlns:a16="http://schemas.microsoft.com/office/drawing/2014/main" id="{F6E8AD5A-D3DC-C6D3-DCB5-2AEE52E50D78}"/>
              </a:ext>
            </a:extLst>
          </p:cNvPr>
          <p:cNvSpPr>
            <a:spLocks noChangeArrowheads="1"/>
          </p:cNvSpPr>
          <p:nvPr/>
        </p:nvSpPr>
        <p:spPr bwMode="auto">
          <a:xfrm>
            <a:off x="22920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1" name="Oval 54">
            <a:extLst>
              <a:ext uri="{FF2B5EF4-FFF2-40B4-BE49-F238E27FC236}">
                <a16:creationId xmlns:a16="http://schemas.microsoft.com/office/drawing/2014/main" id="{D66250B2-CE00-C604-C658-1AB22D7CD4C7}"/>
              </a:ext>
            </a:extLst>
          </p:cNvPr>
          <p:cNvSpPr>
            <a:spLocks noChangeArrowheads="1"/>
          </p:cNvSpPr>
          <p:nvPr/>
        </p:nvSpPr>
        <p:spPr bwMode="auto">
          <a:xfrm>
            <a:off x="2139616" y="2783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2" name="Oval 55">
            <a:extLst>
              <a:ext uri="{FF2B5EF4-FFF2-40B4-BE49-F238E27FC236}">
                <a16:creationId xmlns:a16="http://schemas.microsoft.com/office/drawing/2014/main" id="{1A0B10EB-4453-4512-1CAD-0B40C1B1664C}"/>
              </a:ext>
            </a:extLst>
          </p:cNvPr>
          <p:cNvSpPr>
            <a:spLocks noChangeArrowheads="1"/>
          </p:cNvSpPr>
          <p:nvPr/>
        </p:nvSpPr>
        <p:spPr bwMode="auto">
          <a:xfrm>
            <a:off x="2368216" y="2935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3" name="Oval 56">
            <a:extLst>
              <a:ext uri="{FF2B5EF4-FFF2-40B4-BE49-F238E27FC236}">
                <a16:creationId xmlns:a16="http://schemas.microsoft.com/office/drawing/2014/main" id="{A7F9AD31-16FE-38A8-6004-30B6EADA0993}"/>
              </a:ext>
            </a:extLst>
          </p:cNvPr>
          <p:cNvSpPr>
            <a:spLocks noChangeArrowheads="1"/>
          </p:cNvSpPr>
          <p:nvPr/>
        </p:nvSpPr>
        <p:spPr bwMode="auto">
          <a:xfrm>
            <a:off x="2520616" y="2783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4" name="Oval 57">
            <a:extLst>
              <a:ext uri="{FF2B5EF4-FFF2-40B4-BE49-F238E27FC236}">
                <a16:creationId xmlns:a16="http://schemas.microsoft.com/office/drawing/2014/main" id="{98B3D8C5-CDCF-7708-36E4-F725EB105A40}"/>
              </a:ext>
            </a:extLst>
          </p:cNvPr>
          <p:cNvSpPr>
            <a:spLocks noChangeArrowheads="1"/>
          </p:cNvSpPr>
          <p:nvPr/>
        </p:nvSpPr>
        <p:spPr bwMode="auto">
          <a:xfrm>
            <a:off x="2673016" y="2935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5" name="Oval 58">
            <a:extLst>
              <a:ext uri="{FF2B5EF4-FFF2-40B4-BE49-F238E27FC236}">
                <a16:creationId xmlns:a16="http://schemas.microsoft.com/office/drawing/2014/main" id="{6AC2944A-3F3A-7E1D-2A13-6CC4B0B03D11}"/>
              </a:ext>
            </a:extLst>
          </p:cNvPr>
          <p:cNvSpPr>
            <a:spLocks noChangeArrowheads="1"/>
          </p:cNvSpPr>
          <p:nvPr/>
        </p:nvSpPr>
        <p:spPr bwMode="auto">
          <a:xfrm>
            <a:off x="27492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6" name="Oval 59">
            <a:extLst>
              <a:ext uri="{FF2B5EF4-FFF2-40B4-BE49-F238E27FC236}">
                <a16:creationId xmlns:a16="http://schemas.microsoft.com/office/drawing/2014/main" id="{13C17622-62BA-8859-85ED-9C21BC814B59}"/>
              </a:ext>
            </a:extLst>
          </p:cNvPr>
          <p:cNvSpPr>
            <a:spLocks noChangeArrowheads="1"/>
          </p:cNvSpPr>
          <p:nvPr/>
        </p:nvSpPr>
        <p:spPr bwMode="auto">
          <a:xfrm>
            <a:off x="27492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7" name="Oval 60">
            <a:extLst>
              <a:ext uri="{FF2B5EF4-FFF2-40B4-BE49-F238E27FC236}">
                <a16:creationId xmlns:a16="http://schemas.microsoft.com/office/drawing/2014/main" id="{FF73F06E-E67E-B589-6288-8F62B151F418}"/>
              </a:ext>
            </a:extLst>
          </p:cNvPr>
          <p:cNvSpPr>
            <a:spLocks noChangeArrowheads="1"/>
          </p:cNvSpPr>
          <p:nvPr/>
        </p:nvSpPr>
        <p:spPr bwMode="auto">
          <a:xfrm>
            <a:off x="24444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8" name="Oval 61">
            <a:extLst>
              <a:ext uri="{FF2B5EF4-FFF2-40B4-BE49-F238E27FC236}">
                <a16:creationId xmlns:a16="http://schemas.microsoft.com/office/drawing/2014/main" id="{23E19A46-1BC3-696F-B5B0-4E116DB28BCD}"/>
              </a:ext>
            </a:extLst>
          </p:cNvPr>
          <p:cNvSpPr>
            <a:spLocks noChangeArrowheads="1"/>
          </p:cNvSpPr>
          <p:nvPr/>
        </p:nvSpPr>
        <p:spPr bwMode="auto">
          <a:xfrm>
            <a:off x="34350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89" name="Oval 62">
            <a:extLst>
              <a:ext uri="{FF2B5EF4-FFF2-40B4-BE49-F238E27FC236}">
                <a16:creationId xmlns:a16="http://schemas.microsoft.com/office/drawing/2014/main" id="{37CE8EC9-BAE3-927A-423E-A539B351CBFC}"/>
              </a:ext>
            </a:extLst>
          </p:cNvPr>
          <p:cNvSpPr>
            <a:spLocks noChangeArrowheads="1"/>
          </p:cNvSpPr>
          <p:nvPr/>
        </p:nvSpPr>
        <p:spPr bwMode="auto">
          <a:xfrm>
            <a:off x="35874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0" name="Oval 63">
            <a:extLst>
              <a:ext uri="{FF2B5EF4-FFF2-40B4-BE49-F238E27FC236}">
                <a16:creationId xmlns:a16="http://schemas.microsoft.com/office/drawing/2014/main" id="{9F34023C-CE52-A6CC-EE96-6EF52C608DAD}"/>
              </a:ext>
            </a:extLst>
          </p:cNvPr>
          <p:cNvSpPr>
            <a:spLocks noChangeArrowheads="1"/>
          </p:cNvSpPr>
          <p:nvPr/>
        </p:nvSpPr>
        <p:spPr bwMode="auto">
          <a:xfrm>
            <a:off x="37398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1" name="Oval 64">
            <a:extLst>
              <a:ext uri="{FF2B5EF4-FFF2-40B4-BE49-F238E27FC236}">
                <a16:creationId xmlns:a16="http://schemas.microsoft.com/office/drawing/2014/main" id="{B878D3BE-9C46-3087-98F7-4C5D0294D5C0}"/>
              </a:ext>
            </a:extLst>
          </p:cNvPr>
          <p:cNvSpPr>
            <a:spLocks noChangeArrowheads="1"/>
          </p:cNvSpPr>
          <p:nvPr/>
        </p:nvSpPr>
        <p:spPr bwMode="auto">
          <a:xfrm>
            <a:off x="3816016" y="3316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2" name="Oval 65">
            <a:extLst>
              <a:ext uri="{FF2B5EF4-FFF2-40B4-BE49-F238E27FC236}">
                <a16:creationId xmlns:a16="http://schemas.microsoft.com/office/drawing/2014/main" id="{A6FACF40-FCFA-41B4-AADB-0C1ACCD4FF00}"/>
              </a:ext>
            </a:extLst>
          </p:cNvPr>
          <p:cNvSpPr>
            <a:spLocks noChangeArrowheads="1"/>
          </p:cNvSpPr>
          <p:nvPr/>
        </p:nvSpPr>
        <p:spPr bwMode="auto">
          <a:xfrm>
            <a:off x="3663616" y="2859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3" name="Oval 66">
            <a:extLst>
              <a:ext uri="{FF2B5EF4-FFF2-40B4-BE49-F238E27FC236}">
                <a16:creationId xmlns:a16="http://schemas.microsoft.com/office/drawing/2014/main" id="{9936E4C2-E7E4-6BCD-C921-C31843045614}"/>
              </a:ext>
            </a:extLst>
          </p:cNvPr>
          <p:cNvSpPr>
            <a:spLocks noChangeArrowheads="1"/>
          </p:cNvSpPr>
          <p:nvPr/>
        </p:nvSpPr>
        <p:spPr bwMode="auto">
          <a:xfrm>
            <a:off x="38922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4" name="Oval 67">
            <a:extLst>
              <a:ext uri="{FF2B5EF4-FFF2-40B4-BE49-F238E27FC236}">
                <a16:creationId xmlns:a16="http://schemas.microsoft.com/office/drawing/2014/main" id="{35587E10-64E2-F3ED-33BD-555AD8A63CAD}"/>
              </a:ext>
            </a:extLst>
          </p:cNvPr>
          <p:cNvSpPr>
            <a:spLocks noChangeArrowheads="1"/>
          </p:cNvSpPr>
          <p:nvPr/>
        </p:nvSpPr>
        <p:spPr bwMode="auto">
          <a:xfrm>
            <a:off x="4044616" y="2859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5" name="Oval 68">
            <a:extLst>
              <a:ext uri="{FF2B5EF4-FFF2-40B4-BE49-F238E27FC236}">
                <a16:creationId xmlns:a16="http://schemas.microsoft.com/office/drawing/2014/main" id="{8C342A12-A6F6-D61F-A559-29C081826D66}"/>
              </a:ext>
            </a:extLst>
          </p:cNvPr>
          <p:cNvSpPr>
            <a:spLocks noChangeArrowheads="1"/>
          </p:cNvSpPr>
          <p:nvPr/>
        </p:nvSpPr>
        <p:spPr bwMode="auto">
          <a:xfrm>
            <a:off x="41970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6" name="Oval 69">
            <a:extLst>
              <a:ext uri="{FF2B5EF4-FFF2-40B4-BE49-F238E27FC236}">
                <a16:creationId xmlns:a16="http://schemas.microsoft.com/office/drawing/2014/main" id="{DB393273-70E0-9062-1871-7EA0CE99E2A3}"/>
              </a:ext>
            </a:extLst>
          </p:cNvPr>
          <p:cNvSpPr>
            <a:spLocks noChangeArrowheads="1"/>
          </p:cNvSpPr>
          <p:nvPr/>
        </p:nvSpPr>
        <p:spPr bwMode="auto">
          <a:xfrm>
            <a:off x="4273216" y="3316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7" name="Oval 70">
            <a:extLst>
              <a:ext uri="{FF2B5EF4-FFF2-40B4-BE49-F238E27FC236}">
                <a16:creationId xmlns:a16="http://schemas.microsoft.com/office/drawing/2014/main" id="{462DCE1B-CDE3-54AB-9E1D-0BF95DBE780C}"/>
              </a:ext>
            </a:extLst>
          </p:cNvPr>
          <p:cNvSpPr>
            <a:spLocks noChangeArrowheads="1"/>
          </p:cNvSpPr>
          <p:nvPr/>
        </p:nvSpPr>
        <p:spPr bwMode="auto">
          <a:xfrm>
            <a:off x="42732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8" name="Oval 71">
            <a:extLst>
              <a:ext uri="{FF2B5EF4-FFF2-40B4-BE49-F238E27FC236}">
                <a16:creationId xmlns:a16="http://schemas.microsoft.com/office/drawing/2014/main" id="{365A0248-39A3-F278-9FCA-31F78CF69C84}"/>
              </a:ext>
            </a:extLst>
          </p:cNvPr>
          <p:cNvSpPr>
            <a:spLocks noChangeArrowheads="1"/>
          </p:cNvSpPr>
          <p:nvPr/>
        </p:nvSpPr>
        <p:spPr bwMode="auto">
          <a:xfrm>
            <a:off x="39684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499" name="Oval 72">
            <a:extLst>
              <a:ext uri="{FF2B5EF4-FFF2-40B4-BE49-F238E27FC236}">
                <a16:creationId xmlns:a16="http://schemas.microsoft.com/office/drawing/2014/main" id="{9A105CA0-CD63-ED9C-42E3-35C31BC1015F}"/>
              </a:ext>
            </a:extLst>
          </p:cNvPr>
          <p:cNvSpPr>
            <a:spLocks noChangeArrowheads="1"/>
          </p:cNvSpPr>
          <p:nvPr/>
        </p:nvSpPr>
        <p:spPr bwMode="auto">
          <a:xfrm>
            <a:off x="42732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00" name="Oval 73">
            <a:extLst>
              <a:ext uri="{FF2B5EF4-FFF2-40B4-BE49-F238E27FC236}">
                <a16:creationId xmlns:a16="http://schemas.microsoft.com/office/drawing/2014/main" id="{AD8BA86D-FAD9-A11A-1489-ADB945A98701}"/>
              </a:ext>
            </a:extLst>
          </p:cNvPr>
          <p:cNvSpPr>
            <a:spLocks noChangeArrowheads="1"/>
          </p:cNvSpPr>
          <p:nvPr/>
        </p:nvSpPr>
        <p:spPr bwMode="auto">
          <a:xfrm>
            <a:off x="28254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1" name="Oval 74">
            <a:extLst>
              <a:ext uri="{FF2B5EF4-FFF2-40B4-BE49-F238E27FC236}">
                <a16:creationId xmlns:a16="http://schemas.microsoft.com/office/drawing/2014/main" id="{68973BAC-4937-582F-3855-36A330481240}"/>
              </a:ext>
            </a:extLst>
          </p:cNvPr>
          <p:cNvSpPr>
            <a:spLocks noChangeArrowheads="1"/>
          </p:cNvSpPr>
          <p:nvPr/>
        </p:nvSpPr>
        <p:spPr bwMode="auto">
          <a:xfrm>
            <a:off x="29778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2" name="Oval 75">
            <a:extLst>
              <a:ext uri="{FF2B5EF4-FFF2-40B4-BE49-F238E27FC236}">
                <a16:creationId xmlns:a16="http://schemas.microsoft.com/office/drawing/2014/main" id="{D79A9F2B-528F-348B-643C-2B333C45B31B}"/>
              </a:ext>
            </a:extLst>
          </p:cNvPr>
          <p:cNvSpPr>
            <a:spLocks noChangeArrowheads="1"/>
          </p:cNvSpPr>
          <p:nvPr/>
        </p:nvSpPr>
        <p:spPr bwMode="auto">
          <a:xfrm>
            <a:off x="31302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3" name="Oval 76">
            <a:extLst>
              <a:ext uri="{FF2B5EF4-FFF2-40B4-BE49-F238E27FC236}">
                <a16:creationId xmlns:a16="http://schemas.microsoft.com/office/drawing/2014/main" id="{91EAFB36-E47F-DC67-48F6-14354BBBF84C}"/>
              </a:ext>
            </a:extLst>
          </p:cNvPr>
          <p:cNvSpPr>
            <a:spLocks noChangeArrowheads="1"/>
          </p:cNvSpPr>
          <p:nvPr/>
        </p:nvSpPr>
        <p:spPr bwMode="auto">
          <a:xfrm>
            <a:off x="32064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4" name="Oval 77">
            <a:extLst>
              <a:ext uri="{FF2B5EF4-FFF2-40B4-BE49-F238E27FC236}">
                <a16:creationId xmlns:a16="http://schemas.microsoft.com/office/drawing/2014/main" id="{9C7A0A30-A7C3-DE8B-7FB0-B057D36684DA}"/>
              </a:ext>
            </a:extLst>
          </p:cNvPr>
          <p:cNvSpPr>
            <a:spLocks noChangeArrowheads="1"/>
          </p:cNvSpPr>
          <p:nvPr/>
        </p:nvSpPr>
        <p:spPr bwMode="auto">
          <a:xfrm>
            <a:off x="3054016" y="3088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5" name="Oval 78">
            <a:extLst>
              <a:ext uri="{FF2B5EF4-FFF2-40B4-BE49-F238E27FC236}">
                <a16:creationId xmlns:a16="http://schemas.microsoft.com/office/drawing/2014/main" id="{88C3708C-8AE5-C4EA-3DE3-519F49BDEAC5}"/>
              </a:ext>
            </a:extLst>
          </p:cNvPr>
          <p:cNvSpPr>
            <a:spLocks noChangeArrowheads="1"/>
          </p:cNvSpPr>
          <p:nvPr/>
        </p:nvSpPr>
        <p:spPr bwMode="auto">
          <a:xfrm>
            <a:off x="32826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6" name="Oval 79">
            <a:extLst>
              <a:ext uri="{FF2B5EF4-FFF2-40B4-BE49-F238E27FC236}">
                <a16:creationId xmlns:a16="http://schemas.microsoft.com/office/drawing/2014/main" id="{37F0D8F1-C6D1-F59A-7E84-193393A28ECC}"/>
              </a:ext>
            </a:extLst>
          </p:cNvPr>
          <p:cNvSpPr>
            <a:spLocks noChangeArrowheads="1"/>
          </p:cNvSpPr>
          <p:nvPr/>
        </p:nvSpPr>
        <p:spPr bwMode="auto">
          <a:xfrm>
            <a:off x="3435016" y="3088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7" name="Oval 80">
            <a:extLst>
              <a:ext uri="{FF2B5EF4-FFF2-40B4-BE49-F238E27FC236}">
                <a16:creationId xmlns:a16="http://schemas.microsoft.com/office/drawing/2014/main" id="{03EB8DF9-2900-C79A-D96A-EB5596A2764D}"/>
              </a:ext>
            </a:extLst>
          </p:cNvPr>
          <p:cNvSpPr>
            <a:spLocks noChangeArrowheads="1"/>
          </p:cNvSpPr>
          <p:nvPr/>
        </p:nvSpPr>
        <p:spPr bwMode="auto">
          <a:xfrm>
            <a:off x="35874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8" name="Oval 81">
            <a:extLst>
              <a:ext uri="{FF2B5EF4-FFF2-40B4-BE49-F238E27FC236}">
                <a16:creationId xmlns:a16="http://schemas.microsoft.com/office/drawing/2014/main" id="{6E07AA7B-48C7-E071-8865-AB620E491E94}"/>
              </a:ext>
            </a:extLst>
          </p:cNvPr>
          <p:cNvSpPr>
            <a:spLocks noChangeArrowheads="1"/>
          </p:cNvSpPr>
          <p:nvPr/>
        </p:nvSpPr>
        <p:spPr bwMode="auto">
          <a:xfrm>
            <a:off x="36636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09" name="Oval 82">
            <a:extLst>
              <a:ext uri="{FF2B5EF4-FFF2-40B4-BE49-F238E27FC236}">
                <a16:creationId xmlns:a16="http://schemas.microsoft.com/office/drawing/2014/main" id="{4BB5F1DB-1F32-E857-B53E-A42388EC77C3}"/>
              </a:ext>
            </a:extLst>
          </p:cNvPr>
          <p:cNvSpPr>
            <a:spLocks noChangeArrowheads="1"/>
          </p:cNvSpPr>
          <p:nvPr/>
        </p:nvSpPr>
        <p:spPr bwMode="auto">
          <a:xfrm>
            <a:off x="3663616" y="3697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0" name="Oval 83">
            <a:extLst>
              <a:ext uri="{FF2B5EF4-FFF2-40B4-BE49-F238E27FC236}">
                <a16:creationId xmlns:a16="http://schemas.microsoft.com/office/drawing/2014/main" id="{2E1F1F3F-3A93-C27A-17AA-1C6084B9B969}"/>
              </a:ext>
            </a:extLst>
          </p:cNvPr>
          <p:cNvSpPr>
            <a:spLocks noChangeArrowheads="1"/>
          </p:cNvSpPr>
          <p:nvPr/>
        </p:nvSpPr>
        <p:spPr bwMode="auto">
          <a:xfrm>
            <a:off x="33588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1" name="Oval 84">
            <a:extLst>
              <a:ext uri="{FF2B5EF4-FFF2-40B4-BE49-F238E27FC236}">
                <a16:creationId xmlns:a16="http://schemas.microsoft.com/office/drawing/2014/main" id="{C3B684D1-D707-8C49-D965-1D8845F8FC92}"/>
              </a:ext>
            </a:extLst>
          </p:cNvPr>
          <p:cNvSpPr>
            <a:spLocks noChangeArrowheads="1"/>
          </p:cNvSpPr>
          <p:nvPr/>
        </p:nvSpPr>
        <p:spPr bwMode="auto">
          <a:xfrm>
            <a:off x="2901616" y="4840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2" name="Oval 85">
            <a:extLst>
              <a:ext uri="{FF2B5EF4-FFF2-40B4-BE49-F238E27FC236}">
                <a16:creationId xmlns:a16="http://schemas.microsoft.com/office/drawing/2014/main" id="{B4EA0BDA-ABFD-1489-99B9-799E99ABDFF6}"/>
              </a:ext>
            </a:extLst>
          </p:cNvPr>
          <p:cNvSpPr>
            <a:spLocks noChangeArrowheads="1"/>
          </p:cNvSpPr>
          <p:nvPr/>
        </p:nvSpPr>
        <p:spPr bwMode="auto">
          <a:xfrm>
            <a:off x="3054016" y="4612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3" name="Oval 86">
            <a:extLst>
              <a:ext uri="{FF2B5EF4-FFF2-40B4-BE49-F238E27FC236}">
                <a16:creationId xmlns:a16="http://schemas.microsoft.com/office/drawing/2014/main" id="{12FD6BB9-F55D-AE37-D9DF-BBDBA9E8267B}"/>
              </a:ext>
            </a:extLst>
          </p:cNvPr>
          <p:cNvSpPr>
            <a:spLocks noChangeArrowheads="1"/>
          </p:cNvSpPr>
          <p:nvPr/>
        </p:nvSpPr>
        <p:spPr bwMode="auto">
          <a:xfrm>
            <a:off x="3206416" y="4764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4" name="Oval 87">
            <a:extLst>
              <a:ext uri="{FF2B5EF4-FFF2-40B4-BE49-F238E27FC236}">
                <a16:creationId xmlns:a16="http://schemas.microsoft.com/office/drawing/2014/main" id="{268F20FF-1C2A-3737-DE90-BE9605D63776}"/>
              </a:ext>
            </a:extLst>
          </p:cNvPr>
          <p:cNvSpPr>
            <a:spLocks noChangeArrowheads="1"/>
          </p:cNvSpPr>
          <p:nvPr/>
        </p:nvSpPr>
        <p:spPr bwMode="auto">
          <a:xfrm>
            <a:off x="32826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5" name="Oval 88">
            <a:extLst>
              <a:ext uri="{FF2B5EF4-FFF2-40B4-BE49-F238E27FC236}">
                <a16:creationId xmlns:a16="http://schemas.microsoft.com/office/drawing/2014/main" id="{27B1A5D1-54EE-80AD-9811-D90515777D7B}"/>
              </a:ext>
            </a:extLst>
          </p:cNvPr>
          <p:cNvSpPr>
            <a:spLocks noChangeArrowheads="1"/>
          </p:cNvSpPr>
          <p:nvPr/>
        </p:nvSpPr>
        <p:spPr bwMode="auto">
          <a:xfrm>
            <a:off x="31302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6" name="Oval 89">
            <a:extLst>
              <a:ext uri="{FF2B5EF4-FFF2-40B4-BE49-F238E27FC236}">
                <a16:creationId xmlns:a16="http://schemas.microsoft.com/office/drawing/2014/main" id="{53BA59D7-1284-F9A0-3585-8CEF3B72114D}"/>
              </a:ext>
            </a:extLst>
          </p:cNvPr>
          <p:cNvSpPr>
            <a:spLocks noChangeArrowheads="1"/>
          </p:cNvSpPr>
          <p:nvPr/>
        </p:nvSpPr>
        <p:spPr bwMode="auto">
          <a:xfrm>
            <a:off x="2292016" y="5069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7" name="Oval 90">
            <a:extLst>
              <a:ext uri="{FF2B5EF4-FFF2-40B4-BE49-F238E27FC236}">
                <a16:creationId xmlns:a16="http://schemas.microsoft.com/office/drawing/2014/main" id="{D65243B2-C4C8-F180-FA96-29EE429898A2}"/>
              </a:ext>
            </a:extLst>
          </p:cNvPr>
          <p:cNvSpPr>
            <a:spLocks noChangeArrowheads="1"/>
          </p:cNvSpPr>
          <p:nvPr/>
        </p:nvSpPr>
        <p:spPr bwMode="auto">
          <a:xfrm>
            <a:off x="2444416" y="4840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8" name="Oval 91">
            <a:extLst>
              <a:ext uri="{FF2B5EF4-FFF2-40B4-BE49-F238E27FC236}">
                <a16:creationId xmlns:a16="http://schemas.microsoft.com/office/drawing/2014/main" id="{51367352-4D3D-8B99-59F2-F9A0F11551D2}"/>
              </a:ext>
            </a:extLst>
          </p:cNvPr>
          <p:cNvSpPr>
            <a:spLocks noChangeArrowheads="1"/>
          </p:cNvSpPr>
          <p:nvPr/>
        </p:nvSpPr>
        <p:spPr bwMode="auto">
          <a:xfrm>
            <a:off x="2596816" y="4993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19" name="Oval 92">
            <a:extLst>
              <a:ext uri="{FF2B5EF4-FFF2-40B4-BE49-F238E27FC236}">
                <a16:creationId xmlns:a16="http://schemas.microsoft.com/office/drawing/2014/main" id="{C965180F-3C96-F40D-F7FE-FE3F99CA22F3}"/>
              </a:ext>
            </a:extLst>
          </p:cNvPr>
          <p:cNvSpPr>
            <a:spLocks noChangeArrowheads="1"/>
          </p:cNvSpPr>
          <p:nvPr/>
        </p:nvSpPr>
        <p:spPr bwMode="auto">
          <a:xfrm>
            <a:off x="2673016" y="4764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0" name="Oval 93">
            <a:extLst>
              <a:ext uri="{FF2B5EF4-FFF2-40B4-BE49-F238E27FC236}">
                <a16:creationId xmlns:a16="http://schemas.microsoft.com/office/drawing/2014/main" id="{A9EDB676-1FF8-0596-14B3-9D1EAAB264BC}"/>
              </a:ext>
            </a:extLst>
          </p:cNvPr>
          <p:cNvSpPr>
            <a:spLocks noChangeArrowheads="1"/>
          </p:cNvSpPr>
          <p:nvPr/>
        </p:nvSpPr>
        <p:spPr bwMode="auto">
          <a:xfrm>
            <a:off x="25206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1" name="Oval 94">
            <a:extLst>
              <a:ext uri="{FF2B5EF4-FFF2-40B4-BE49-F238E27FC236}">
                <a16:creationId xmlns:a16="http://schemas.microsoft.com/office/drawing/2014/main" id="{D970C49C-FA7F-FB0B-E927-B6A58052A99D}"/>
              </a:ext>
            </a:extLst>
          </p:cNvPr>
          <p:cNvSpPr>
            <a:spLocks noChangeArrowheads="1"/>
          </p:cNvSpPr>
          <p:nvPr/>
        </p:nvSpPr>
        <p:spPr bwMode="auto">
          <a:xfrm>
            <a:off x="27492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2" name="Oval 95">
            <a:extLst>
              <a:ext uri="{FF2B5EF4-FFF2-40B4-BE49-F238E27FC236}">
                <a16:creationId xmlns:a16="http://schemas.microsoft.com/office/drawing/2014/main" id="{831771ED-FF71-FAF4-E5B0-DE4772EE38B1}"/>
              </a:ext>
            </a:extLst>
          </p:cNvPr>
          <p:cNvSpPr>
            <a:spLocks noChangeArrowheads="1"/>
          </p:cNvSpPr>
          <p:nvPr/>
        </p:nvSpPr>
        <p:spPr bwMode="auto">
          <a:xfrm>
            <a:off x="29016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3" name="Oval 96">
            <a:extLst>
              <a:ext uri="{FF2B5EF4-FFF2-40B4-BE49-F238E27FC236}">
                <a16:creationId xmlns:a16="http://schemas.microsoft.com/office/drawing/2014/main" id="{4BDFD883-98B0-6055-DBAF-227C18648DAC}"/>
              </a:ext>
            </a:extLst>
          </p:cNvPr>
          <p:cNvSpPr>
            <a:spLocks noChangeArrowheads="1"/>
          </p:cNvSpPr>
          <p:nvPr/>
        </p:nvSpPr>
        <p:spPr bwMode="auto">
          <a:xfrm>
            <a:off x="30540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4" name="Oval 97">
            <a:extLst>
              <a:ext uri="{FF2B5EF4-FFF2-40B4-BE49-F238E27FC236}">
                <a16:creationId xmlns:a16="http://schemas.microsoft.com/office/drawing/2014/main" id="{40C24FBC-8E55-407B-3169-AAC4F7F22A28}"/>
              </a:ext>
            </a:extLst>
          </p:cNvPr>
          <p:cNvSpPr>
            <a:spLocks noChangeArrowheads="1"/>
          </p:cNvSpPr>
          <p:nvPr/>
        </p:nvSpPr>
        <p:spPr bwMode="auto">
          <a:xfrm>
            <a:off x="3130216" y="4764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5" name="Oval 98">
            <a:extLst>
              <a:ext uri="{FF2B5EF4-FFF2-40B4-BE49-F238E27FC236}">
                <a16:creationId xmlns:a16="http://schemas.microsoft.com/office/drawing/2014/main" id="{C49EA266-2106-1556-835B-800B92559459}"/>
              </a:ext>
            </a:extLst>
          </p:cNvPr>
          <p:cNvSpPr>
            <a:spLocks noChangeArrowheads="1"/>
          </p:cNvSpPr>
          <p:nvPr/>
        </p:nvSpPr>
        <p:spPr bwMode="auto">
          <a:xfrm>
            <a:off x="3130216" y="4916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6" name="Oval 99">
            <a:extLst>
              <a:ext uri="{FF2B5EF4-FFF2-40B4-BE49-F238E27FC236}">
                <a16:creationId xmlns:a16="http://schemas.microsoft.com/office/drawing/2014/main" id="{27239EC3-08A7-C445-6BE5-4EDA874B20A6}"/>
              </a:ext>
            </a:extLst>
          </p:cNvPr>
          <p:cNvSpPr>
            <a:spLocks noChangeArrowheads="1"/>
          </p:cNvSpPr>
          <p:nvPr/>
        </p:nvSpPr>
        <p:spPr bwMode="auto">
          <a:xfrm>
            <a:off x="2825416" y="4993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7" name="Oval 100">
            <a:extLst>
              <a:ext uri="{FF2B5EF4-FFF2-40B4-BE49-F238E27FC236}">
                <a16:creationId xmlns:a16="http://schemas.microsoft.com/office/drawing/2014/main" id="{248A859A-43AC-6EBA-1C02-EBF3B04D7D93}"/>
              </a:ext>
            </a:extLst>
          </p:cNvPr>
          <p:cNvSpPr>
            <a:spLocks noChangeArrowheads="1"/>
          </p:cNvSpPr>
          <p:nvPr/>
        </p:nvSpPr>
        <p:spPr bwMode="auto">
          <a:xfrm>
            <a:off x="29778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8" name="Oval 101">
            <a:extLst>
              <a:ext uri="{FF2B5EF4-FFF2-40B4-BE49-F238E27FC236}">
                <a16:creationId xmlns:a16="http://schemas.microsoft.com/office/drawing/2014/main" id="{92999E19-5BE9-34BF-565A-C11857CEACB8}"/>
              </a:ext>
            </a:extLst>
          </p:cNvPr>
          <p:cNvSpPr>
            <a:spLocks noChangeArrowheads="1"/>
          </p:cNvSpPr>
          <p:nvPr/>
        </p:nvSpPr>
        <p:spPr bwMode="auto">
          <a:xfrm>
            <a:off x="31302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29" name="Oval 102">
            <a:extLst>
              <a:ext uri="{FF2B5EF4-FFF2-40B4-BE49-F238E27FC236}">
                <a16:creationId xmlns:a16="http://schemas.microsoft.com/office/drawing/2014/main" id="{C1774501-9B84-1F20-D51F-2AC0C44B89DC}"/>
              </a:ext>
            </a:extLst>
          </p:cNvPr>
          <p:cNvSpPr>
            <a:spLocks noChangeArrowheads="1"/>
          </p:cNvSpPr>
          <p:nvPr/>
        </p:nvSpPr>
        <p:spPr bwMode="auto">
          <a:xfrm>
            <a:off x="32826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0" name="Oval 103">
            <a:extLst>
              <a:ext uri="{FF2B5EF4-FFF2-40B4-BE49-F238E27FC236}">
                <a16:creationId xmlns:a16="http://schemas.microsoft.com/office/drawing/2014/main" id="{ABC08E4B-269A-5C66-6F04-5530BB35E840}"/>
              </a:ext>
            </a:extLst>
          </p:cNvPr>
          <p:cNvSpPr>
            <a:spLocks noChangeArrowheads="1"/>
          </p:cNvSpPr>
          <p:nvPr/>
        </p:nvSpPr>
        <p:spPr bwMode="auto">
          <a:xfrm>
            <a:off x="32064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1" name="Oval 104">
            <a:extLst>
              <a:ext uri="{FF2B5EF4-FFF2-40B4-BE49-F238E27FC236}">
                <a16:creationId xmlns:a16="http://schemas.microsoft.com/office/drawing/2014/main" id="{528EBCC5-B0EB-14F1-4819-50748616971C}"/>
              </a:ext>
            </a:extLst>
          </p:cNvPr>
          <p:cNvSpPr>
            <a:spLocks noChangeArrowheads="1"/>
          </p:cNvSpPr>
          <p:nvPr/>
        </p:nvSpPr>
        <p:spPr bwMode="auto">
          <a:xfrm>
            <a:off x="23682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2" name="Oval 105">
            <a:extLst>
              <a:ext uri="{FF2B5EF4-FFF2-40B4-BE49-F238E27FC236}">
                <a16:creationId xmlns:a16="http://schemas.microsoft.com/office/drawing/2014/main" id="{6ED53305-FAF5-4423-52A8-346B827746B4}"/>
              </a:ext>
            </a:extLst>
          </p:cNvPr>
          <p:cNvSpPr>
            <a:spLocks noChangeArrowheads="1"/>
          </p:cNvSpPr>
          <p:nvPr/>
        </p:nvSpPr>
        <p:spPr bwMode="auto">
          <a:xfrm>
            <a:off x="25206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3" name="Oval 106">
            <a:extLst>
              <a:ext uri="{FF2B5EF4-FFF2-40B4-BE49-F238E27FC236}">
                <a16:creationId xmlns:a16="http://schemas.microsoft.com/office/drawing/2014/main" id="{980A06DB-0901-192D-E553-E1DDB661D238}"/>
              </a:ext>
            </a:extLst>
          </p:cNvPr>
          <p:cNvSpPr>
            <a:spLocks noChangeArrowheads="1"/>
          </p:cNvSpPr>
          <p:nvPr/>
        </p:nvSpPr>
        <p:spPr bwMode="auto">
          <a:xfrm>
            <a:off x="26730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4" name="Oval 107">
            <a:extLst>
              <a:ext uri="{FF2B5EF4-FFF2-40B4-BE49-F238E27FC236}">
                <a16:creationId xmlns:a16="http://schemas.microsoft.com/office/drawing/2014/main" id="{B520A9A0-F7FC-9396-460C-C4477BB9EF84}"/>
              </a:ext>
            </a:extLst>
          </p:cNvPr>
          <p:cNvSpPr>
            <a:spLocks noChangeArrowheads="1"/>
          </p:cNvSpPr>
          <p:nvPr/>
        </p:nvSpPr>
        <p:spPr bwMode="auto">
          <a:xfrm>
            <a:off x="27492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5" name="Oval 108">
            <a:extLst>
              <a:ext uri="{FF2B5EF4-FFF2-40B4-BE49-F238E27FC236}">
                <a16:creationId xmlns:a16="http://schemas.microsoft.com/office/drawing/2014/main" id="{3F7E5CC7-779F-9427-0E93-67A6BE6D3258}"/>
              </a:ext>
            </a:extLst>
          </p:cNvPr>
          <p:cNvSpPr>
            <a:spLocks noChangeArrowheads="1"/>
          </p:cNvSpPr>
          <p:nvPr/>
        </p:nvSpPr>
        <p:spPr bwMode="auto">
          <a:xfrm>
            <a:off x="25968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6" name="Oval 109">
            <a:extLst>
              <a:ext uri="{FF2B5EF4-FFF2-40B4-BE49-F238E27FC236}">
                <a16:creationId xmlns:a16="http://schemas.microsoft.com/office/drawing/2014/main" id="{78B869A7-F1EF-3556-9261-30CF9C7E1645}"/>
              </a:ext>
            </a:extLst>
          </p:cNvPr>
          <p:cNvSpPr>
            <a:spLocks noChangeArrowheads="1"/>
          </p:cNvSpPr>
          <p:nvPr/>
        </p:nvSpPr>
        <p:spPr bwMode="auto">
          <a:xfrm>
            <a:off x="28254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7" name="Oval 110">
            <a:extLst>
              <a:ext uri="{FF2B5EF4-FFF2-40B4-BE49-F238E27FC236}">
                <a16:creationId xmlns:a16="http://schemas.microsoft.com/office/drawing/2014/main" id="{D4041C27-5119-E13D-AB93-ED1C7D775EEE}"/>
              </a:ext>
            </a:extLst>
          </p:cNvPr>
          <p:cNvSpPr>
            <a:spLocks noChangeArrowheads="1"/>
          </p:cNvSpPr>
          <p:nvPr/>
        </p:nvSpPr>
        <p:spPr bwMode="auto">
          <a:xfrm>
            <a:off x="29778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8" name="Oval 111">
            <a:extLst>
              <a:ext uri="{FF2B5EF4-FFF2-40B4-BE49-F238E27FC236}">
                <a16:creationId xmlns:a16="http://schemas.microsoft.com/office/drawing/2014/main" id="{3D2C747A-CEE2-1BF0-756C-753021D8F111}"/>
              </a:ext>
            </a:extLst>
          </p:cNvPr>
          <p:cNvSpPr>
            <a:spLocks noChangeArrowheads="1"/>
          </p:cNvSpPr>
          <p:nvPr/>
        </p:nvSpPr>
        <p:spPr bwMode="auto">
          <a:xfrm>
            <a:off x="31302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39" name="Oval 112">
            <a:extLst>
              <a:ext uri="{FF2B5EF4-FFF2-40B4-BE49-F238E27FC236}">
                <a16:creationId xmlns:a16="http://schemas.microsoft.com/office/drawing/2014/main" id="{B32700D9-E4A6-E391-DB9F-F416734E11B9}"/>
              </a:ext>
            </a:extLst>
          </p:cNvPr>
          <p:cNvSpPr>
            <a:spLocks noChangeArrowheads="1"/>
          </p:cNvSpPr>
          <p:nvPr/>
        </p:nvSpPr>
        <p:spPr bwMode="auto">
          <a:xfrm>
            <a:off x="32064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0" name="Oval 113">
            <a:extLst>
              <a:ext uri="{FF2B5EF4-FFF2-40B4-BE49-F238E27FC236}">
                <a16:creationId xmlns:a16="http://schemas.microsoft.com/office/drawing/2014/main" id="{4E5DE78F-6BB7-A72A-B601-A08A8515BB54}"/>
              </a:ext>
            </a:extLst>
          </p:cNvPr>
          <p:cNvSpPr>
            <a:spLocks noChangeArrowheads="1"/>
          </p:cNvSpPr>
          <p:nvPr/>
        </p:nvSpPr>
        <p:spPr bwMode="auto">
          <a:xfrm>
            <a:off x="32064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1" name="Oval 114">
            <a:extLst>
              <a:ext uri="{FF2B5EF4-FFF2-40B4-BE49-F238E27FC236}">
                <a16:creationId xmlns:a16="http://schemas.microsoft.com/office/drawing/2014/main" id="{416050FE-42B8-D126-855F-F82FB8D2FF4A}"/>
              </a:ext>
            </a:extLst>
          </p:cNvPr>
          <p:cNvSpPr>
            <a:spLocks noChangeArrowheads="1"/>
          </p:cNvSpPr>
          <p:nvPr/>
        </p:nvSpPr>
        <p:spPr bwMode="auto">
          <a:xfrm>
            <a:off x="29016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2" name="Oval 115">
            <a:extLst>
              <a:ext uri="{FF2B5EF4-FFF2-40B4-BE49-F238E27FC236}">
                <a16:creationId xmlns:a16="http://schemas.microsoft.com/office/drawing/2014/main" id="{5EB40D45-9A93-0A05-6916-6817C2452B1F}"/>
              </a:ext>
            </a:extLst>
          </p:cNvPr>
          <p:cNvSpPr>
            <a:spLocks noChangeArrowheads="1"/>
          </p:cNvSpPr>
          <p:nvPr/>
        </p:nvSpPr>
        <p:spPr bwMode="auto">
          <a:xfrm>
            <a:off x="32826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3" name="Oval 116">
            <a:extLst>
              <a:ext uri="{FF2B5EF4-FFF2-40B4-BE49-F238E27FC236}">
                <a16:creationId xmlns:a16="http://schemas.microsoft.com/office/drawing/2014/main" id="{36432878-FA0B-C1AE-70FE-7C3CF23FB66C}"/>
              </a:ext>
            </a:extLst>
          </p:cNvPr>
          <p:cNvSpPr>
            <a:spLocks noChangeArrowheads="1"/>
          </p:cNvSpPr>
          <p:nvPr/>
        </p:nvSpPr>
        <p:spPr bwMode="auto">
          <a:xfrm>
            <a:off x="15300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4" name="Oval 117">
            <a:extLst>
              <a:ext uri="{FF2B5EF4-FFF2-40B4-BE49-F238E27FC236}">
                <a16:creationId xmlns:a16="http://schemas.microsoft.com/office/drawing/2014/main" id="{9E401A3B-0710-463C-2304-2E7C016F1AA1}"/>
              </a:ext>
            </a:extLst>
          </p:cNvPr>
          <p:cNvSpPr>
            <a:spLocks noChangeArrowheads="1"/>
          </p:cNvSpPr>
          <p:nvPr/>
        </p:nvSpPr>
        <p:spPr bwMode="auto">
          <a:xfrm>
            <a:off x="19110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5" name="Oval 118">
            <a:extLst>
              <a:ext uri="{FF2B5EF4-FFF2-40B4-BE49-F238E27FC236}">
                <a16:creationId xmlns:a16="http://schemas.microsoft.com/office/drawing/2014/main" id="{67295A6C-8469-0A09-2A7E-3F398F0AFBA4}"/>
              </a:ext>
            </a:extLst>
          </p:cNvPr>
          <p:cNvSpPr>
            <a:spLocks noChangeArrowheads="1"/>
          </p:cNvSpPr>
          <p:nvPr/>
        </p:nvSpPr>
        <p:spPr bwMode="auto">
          <a:xfrm>
            <a:off x="19872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6" name="Oval 119">
            <a:extLst>
              <a:ext uri="{FF2B5EF4-FFF2-40B4-BE49-F238E27FC236}">
                <a16:creationId xmlns:a16="http://schemas.microsoft.com/office/drawing/2014/main" id="{6712C85F-1A68-D381-9C35-266BC5F0C5DD}"/>
              </a:ext>
            </a:extLst>
          </p:cNvPr>
          <p:cNvSpPr>
            <a:spLocks noChangeArrowheads="1"/>
          </p:cNvSpPr>
          <p:nvPr/>
        </p:nvSpPr>
        <p:spPr bwMode="auto">
          <a:xfrm>
            <a:off x="13776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7" name="Oval 120">
            <a:extLst>
              <a:ext uri="{FF2B5EF4-FFF2-40B4-BE49-F238E27FC236}">
                <a16:creationId xmlns:a16="http://schemas.microsoft.com/office/drawing/2014/main" id="{6DFB7D2A-7582-AEAD-B9DA-B8BD9381A980}"/>
              </a:ext>
            </a:extLst>
          </p:cNvPr>
          <p:cNvSpPr>
            <a:spLocks noChangeArrowheads="1"/>
          </p:cNvSpPr>
          <p:nvPr/>
        </p:nvSpPr>
        <p:spPr bwMode="auto">
          <a:xfrm>
            <a:off x="15300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8" name="Oval 121">
            <a:extLst>
              <a:ext uri="{FF2B5EF4-FFF2-40B4-BE49-F238E27FC236}">
                <a16:creationId xmlns:a16="http://schemas.microsoft.com/office/drawing/2014/main" id="{CDA84B72-015A-AF46-1842-9CC01EA47772}"/>
              </a:ext>
            </a:extLst>
          </p:cNvPr>
          <p:cNvSpPr>
            <a:spLocks noChangeArrowheads="1"/>
          </p:cNvSpPr>
          <p:nvPr/>
        </p:nvSpPr>
        <p:spPr bwMode="auto">
          <a:xfrm>
            <a:off x="16824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49" name="Oval 122">
            <a:extLst>
              <a:ext uri="{FF2B5EF4-FFF2-40B4-BE49-F238E27FC236}">
                <a16:creationId xmlns:a16="http://schemas.microsoft.com/office/drawing/2014/main" id="{C9859A9E-4A57-D0E4-B955-489EAA04E14F}"/>
              </a:ext>
            </a:extLst>
          </p:cNvPr>
          <p:cNvSpPr>
            <a:spLocks noChangeArrowheads="1"/>
          </p:cNvSpPr>
          <p:nvPr/>
        </p:nvSpPr>
        <p:spPr bwMode="auto">
          <a:xfrm>
            <a:off x="1758616" y="3697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0" name="Oval 123">
            <a:extLst>
              <a:ext uri="{FF2B5EF4-FFF2-40B4-BE49-F238E27FC236}">
                <a16:creationId xmlns:a16="http://schemas.microsoft.com/office/drawing/2014/main" id="{F9FB14D7-A7FA-95C0-61F0-243F6370BC05}"/>
              </a:ext>
            </a:extLst>
          </p:cNvPr>
          <p:cNvSpPr>
            <a:spLocks noChangeArrowheads="1"/>
          </p:cNvSpPr>
          <p:nvPr/>
        </p:nvSpPr>
        <p:spPr bwMode="auto">
          <a:xfrm>
            <a:off x="16062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1" name="Oval 124">
            <a:extLst>
              <a:ext uri="{FF2B5EF4-FFF2-40B4-BE49-F238E27FC236}">
                <a16:creationId xmlns:a16="http://schemas.microsoft.com/office/drawing/2014/main" id="{5CF80850-B557-03F9-BF3A-EF297DF5BE66}"/>
              </a:ext>
            </a:extLst>
          </p:cNvPr>
          <p:cNvSpPr>
            <a:spLocks noChangeArrowheads="1"/>
          </p:cNvSpPr>
          <p:nvPr/>
        </p:nvSpPr>
        <p:spPr bwMode="auto">
          <a:xfrm>
            <a:off x="1834816" y="3392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2" name="Oval 125">
            <a:extLst>
              <a:ext uri="{FF2B5EF4-FFF2-40B4-BE49-F238E27FC236}">
                <a16:creationId xmlns:a16="http://schemas.microsoft.com/office/drawing/2014/main" id="{71E21EDD-5CD5-46A1-F086-0C7BCBE4D3E7}"/>
              </a:ext>
            </a:extLst>
          </p:cNvPr>
          <p:cNvSpPr>
            <a:spLocks noChangeArrowheads="1"/>
          </p:cNvSpPr>
          <p:nvPr/>
        </p:nvSpPr>
        <p:spPr bwMode="auto">
          <a:xfrm>
            <a:off x="1987216" y="3240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3" name="Oval 126">
            <a:extLst>
              <a:ext uri="{FF2B5EF4-FFF2-40B4-BE49-F238E27FC236}">
                <a16:creationId xmlns:a16="http://schemas.microsoft.com/office/drawing/2014/main" id="{7858AE51-B678-E2DB-DBBC-F6E75B233394}"/>
              </a:ext>
            </a:extLst>
          </p:cNvPr>
          <p:cNvSpPr>
            <a:spLocks noChangeArrowheads="1"/>
          </p:cNvSpPr>
          <p:nvPr/>
        </p:nvSpPr>
        <p:spPr bwMode="auto">
          <a:xfrm>
            <a:off x="19110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4" name="Oval 127">
            <a:extLst>
              <a:ext uri="{FF2B5EF4-FFF2-40B4-BE49-F238E27FC236}">
                <a16:creationId xmlns:a16="http://schemas.microsoft.com/office/drawing/2014/main" id="{884AACEB-3744-F561-A7B9-A70A601A3A26}"/>
              </a:ext>
            </a:extLst>
          </p:cNvPr>
          <p:cNvSpPr>
            <a:spLocks noChangeArrowheads="1"/>
          </p:cNvSpPr>
          <p:nvPr/>
        </p:nvSpPr>
        <p:spPr bwMode="auto">
          <a:xfrm>
            <a:off x="6673516" y="2402305"/>
            <a:ext cx="3962400" cy="2971800"/>
          </a:xfrm>
          <a:prstGeom prst="ellipse">
            <a:avLst/>
          </a:prstGeom>
          <a:solidFill>
            <a:srgbClr val="FFFFCC"/>
          </a:solidFill>
          <a:ln w="57150">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55" name="Oval 128">
            <a:extLst>
              <a:ext uri="{FF2B5EF4-FFF2-40B4-BE49-F238E27FC236}">
                <a16:creationId xmlns:a16="http://schemas.microsoft.com/office/drawing/2014/main" id="{102F5887-A2A0-D7B4-1093-F3503D6ACB29}"/>
              </a:ext>
            </a:extLst>
          </p:cNvPr>
          <p:cNvSpPr>
            <a:spLocks noChangeArrowheads="1"/>
          </p:cNvSpPr>
          <p:nvPr/>
        </p:nvSpPr>
        <p:spPr bwMode="auto">
          <a:xfrm>
            <a:off x="9111916" y="3697705"/>
            <a:ext cx="1066800" cy="990600"/>
          </a:xfrm>
          <a:prstGeom prst="ellipse">
            <a:avLst/>
          </a:prstGeom>
          <a:solidFill>
            <a:schemeClr val="accent2"/>
          </a:solidFill>
          <a:ln w="57150">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56" name="Oval 129">
            <a:extLst>
              <a:ext uri="{FF2B5EF4-FFF2-40B4-BE49-F238E27FC236}">
                <a16:creationId xmlns:a16="http://schemas.microsoft.com/office/drawing/2014/main" id="{55C97C04-4C12-16E1-7A37-DA2E1AD67297}"/>
              </a:ext>
            </a:extLst>
          </p:cNvPr>
          <p:cNvSpPr>
            <a:spLocks noChangeArrowheads="1"/>
          </p:cNvSpPr>
          <p:nvPr/>
        </p:nvSpPr>
        <p:spPr bwMode="auto">
          <a:xfrm>
            <a:off x="93405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57" name="Oval 130">
            <a:extLst>
              <a:ext uri="{FF2B5EF4-FFF2-40B4-BE49-F238E27FC236}">
                <a16:creationId xmlns:a16="http://schemas.microsoft.com/office/drawing/2014/main" id="{E1494211-C2A1-941D-93BF-CB599069065F}"/>
              </a:ext>
            </a:extLst>
          </p:cNvPr>
          <p:cNvSpPr>
            <a:spLocks noChangeArrowheads="1"/>
          </p:cNvSpPr>
          <p:nvPr/>
        </p:nvSpPr>
        <p:spPr bwMode="auto">
          <a:xfrm>
            <a:off x="94929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58" name="Oval 131">
            <a:extLst>
              <a:ext uri="{FF2B5EF4-FFF2-40B4-BE49-F238E27FC236}">
                <a16:creationId xmlns:a16="http://schemas.microsoft.com/office/drawing/2014/main" id="{5BAE0564-73A8-479D-A155-6E7A78A3C3C7}"/>
              </a:ext>
            </a:extLst>
          </p:cNvPr>
          <p:cNvSpPr>
            <a:spLocks noChangeArrowheads="1"/>
          </p:cNvSpPr>
          <p:nvPr/>
        </p:nvSpPr>
        <p:spPr bwMode="auto">
          <a:xfrm>
            <a:off x="96453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59" name="Oval 132">
            <a:extLst>
              <a:ext uri="{FF2B5EF4-FFF2-40B4-BE49-F238E27FC236}">
                <a16:creationId xmlns:a16="http://schemas.microsoft.com/office/drawing/2014/main" id="{6631A00B-312D-3F8A-4B24-365329504528}"/>
              </a:ext>
            </a:extLst>
          </p:cNvPr>
          <p:cNvSpPr>
            <a:spLocks noChangeArrowheads="1"/>
          </p:cNvSpPr>
          <p:nvPr/>
        </p:nvSpPr>
        <p:spPr bwMode="auto">
          <a:xfrm>
            <a:off x="94929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0" name="Oval 133">
            <a:extLst>
              <a:ext uri="{FF2B5EF4-FFF2-40B4-BE49-F238E27FC236}">
                <a16:creationId xmlns:a16="http://schemas.microsoft.com/office/drawing/2014/main" id="{D8DD8316-CB79-AD77-618B-8EE53C074E5C}"/>
              </a:ext>
            </a:extLst>
          </p:cNvPr>
          <p:cNvSpPr>
            <a:spLocks noChangeArrowheads="1"/>
          </p:cNvSpPr>
          <p:nvPr/>
        </p:nvSpPr>
        <p:spPr bwMode="auto">
          <a:xfrm>
            <a:off x="96453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1" name="Oval 134">
            <a:extLst>
              <a:ext uri="{FF2B5EF4-FFF2-40B4-BE49-F238E27FC236}">
                <a16:creationId xmlns:a16="http://schemas.microsoft.com/office/drawing/2014/main" id="{940C7148-D07D-20B0-43E6-94BB508F938E}"/>
              </a:ext>
            </a:extLst>
          </p:cNvPr>
          <p:cNvSpPr>
            <a:spLocks noChangeArrowheads="1"/>
          </p:cNvSpPr>
          <p:nvPr/>
        </p:nvSpPr>
        <p:spPr bwMode="auto">
          <a:xfrm>
            <a:off x="80451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2" name="Oval 135">
            <a:extLst>
              <a:ext uri="{FF2B5EF4-FFF2-40B4-BE49-F238E27FC236}">
                <a16:creationId xmlns:a16="http://schemas.microsoft.com/office/drawing/2014/main" id="{BD3FFA40-319A-8503-52BD-39CB39FFBEF1}"/>
              </a:ext>
            </a:extLst>
          </p:cNvPr>
          <p:cNvSpPr>
            <a:spLocks noChangeArrowheads="1"/>
          </p:cNvSpPr>
          <p:nvPr/>
        </p:nvSpPr>
        <p:spPr bwMode="auto">
          <a:xfrm>
            <a:off x="78165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3" name="Oval 136">
            <a:extLst>
              <a:ext uri="{FF2B5EF4-FFF2-40B4-BE49-F238E27FC236}">
                <a16:creationId xmlns:a16="http://schemas.microsoft.com/office/drawing/2014/main" id="{F02FB034-BFA4-5A5B-F9E3-290D4E996737}"/>
              </a:ext>
            </a:extLst>
          </p:cNvPr>
          <p:cNvSpPr>
            <a:spLocks noChangeArrowheads="1"/>
          </p:cNvSpPr>
          <p:nvPr/>
        </p:nvSpPr>
        <p:spPr bwMode="auto">
          <a:xfrm>
            <a:off x="79689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4" name="Oval 137">
            <a:extLst>
              <a:ext uri="{FF2B5EF4-FFF2-40B4-BE49-F238E27FC236}">
                <a16:creationId xmlns:a16="http://schemas.microsoft.com/office/drawing/2014/main" id="{32991FCC-AFF7-D96C-6203-CA945E11C715}"/>
              </a:ext>
            </a:extLst>
          </p:cNvPr>
          <p:cNvSpPr>
            <a:spLocks noChangeArrowheads="1"/>
          </p:cNvSpPr>
          <p:nvPr/>
        </p:nvSpPr>
        <p:spPr bwMode="auto">
          <a:xfrm>
            <a:off x="76641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5" name="Oval 138">
            <a:extLst>
              <a:ext uri="{FF2B5EF4-FFF2-40B4-BE49-F238E27FC236}">
                <a16:creationId xmlns:a16="http://schemas.microsoft.com/office/drawing/2014/main" id="{D0FB736C-10E5-5EBB-C1FF-C102CDD752D0}"/>
              </a:ext>
            </a:extLst>
          </p:cNvPr>
          <p:cNvSpPr>
            <a:spLocks noChangeArrowheads="1"/>
          </p:cNvSpPr>
          <p:nvPr/>
        </p:nvSpPr>
        <p:spPr bwMode="auto">
          <a:xfrm>
            <a:off x="97215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6" name="Oval 139">
            <a:extLst>
              <a:ext uri="{FF2B5EF4-FFF2-40B4-BE49-F238E27FC236}">
                <a16:creationId xmlns:a16="http://schemas.microsoft.com/office/drawing/2014/main" id="{5E3C706B-AFA8-D804-41FB-221019C5DC62}"/>
              </a:ext>
            </a:extLst>
          </p:cNvPr>
          <p:cNvSpPr>
            <a:spLocks noChangeArrowheads="1"/>
          </p:cNvSpPr>
          <p:nvPr/>
        </p:nvSpPr>
        <p:spPr bwMode="auto">
          <a:xfrm>
            <a:off x="7511716" y="2859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7" name="Oval 140">
            <a:extLst>
              <a:ext uri="{FF2B5EF4-FFF2-40B4-BE49-F238E27FC236}">
                <a16:creationId xmlns:a16="http://schemas.microsoft.com/office/drawing/2014/main" id="{497C6C46-693B-B2F3-1E87-8175AC97C832}"/>
              </a:ext>
            </a:extLst>
          </p:cNvPr>
          <p:cNvSpPr>
            <a:spLocks noChangeArrowheads="1"/>
          </p:cNvSpPr>
          <p:nvPr/>
        </p:nvSpPr>
        <p:spPr bwMode="auto">
          <a:xfrm>
            <a:off x="93405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8" name="Oval 141">
            <a:extLst>
              <a:ext uri="{FF2B5EF4-FFF2-40B4-BE49-F238E27FC236}">
                <a16:creationId xmlns:a16="http://schemas.microsoft.com/office/drawing/2014/main" id="{9D1782FC-CACC-6741-D70F-9CF10EF8B377}"/>
              </a:ext>
            </a:extLst>
          </p:cNvPr>
          <p:cNvSpPr>
            <a:spLocks noChangeArrowheads="1"/>
          </p:cNvSpPr>
          <p:nvPr/>
        </p:nvSpPr>
        <p:spPr bwMode="auto">
          <a:xfrm>
            <a:off x="83499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69" name="Oval 142">
            <a:extLst>
              <a:ext uri="{FF2B5EF4-FFF2-40B4-BE49-F238E27FC236}">
                <a16:creationId xmlns:a16="http://schemas.microsoft.com/office/drawing/2014/main" id="{4BD8B124-2B41-FBB4-4A95-FC9D2C375A91}"/>
              </a:ext>
            </a:extLst>
          </p:cNvPr>
          <p:cNvSpPr>
            <a:spLocks noChangeArrowheads="1"/>
          </p:cNvSpPr>
          <p:nvPr/>
        </p:nvSpPr>
        <p:spPr bwMode="auto">
          <a:xfrm>
            <a:off x="81213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0" name="Oval 143">
            <a:extLst>
              <a:ext uri="{FF2B5EF4-FFF2-40B4-BE49-F238E27FC236}">
                <a16:creationId xmlns:a16="http://schemas.microsoft.com/office/drawing/2014/main" id="{39405E1C-519A-0A33-A3FD-B2629CAE97F0}"/>
              </a:ext>
            </a:extLst>
          </p:cNvPr>
          <p:cNvSpPr>
            <a:spLocks noChangeArrowheads="1"/>
          </p:cNvSpPr>
          <p:nvPr/>
        </p:nvSpPr>
        <p:spPr bwMode="auto">
          <a:xfrm>
            <a:off x="8807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1" name="Oval 144">
            <a:extLst>
              <a:ext uri="{FF2B5EF4-FFF2-40B4-BE49-F238E27FC236}">
                <a16:creationId xmlns:a16="http://schemas.microsoft.com/office/drawing/2014/main" id="{2C59064D-40C0-B945-0AC2-885D9B9E0802}"/>
              </a:ext>
            </a:extLst>
          </p:cNvPr>
          <p:cNvSpPr>
            <a:spLocks noChangeArrowheads="1"/>
          </p:cNvSpPr>
          <p:nvPr/>
        </p:nvSpPr>
        <p:spPr bwMode="auto">
          <a:xfrm>
            <a:off x="81975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2" name="Oval 145">
            <a:extLst>
              <a:ext uri="{FF2B5EF4-FFF2-40B4-BE49-F238E27FC236}">
                <a16:creationId xmlns:a16="http://schemas.microsoft.com/office/drawing/2014/main" id="{A816E33D-F838-24D6-4776-ED8A3C537655}"/>
              </a:ext>
            </a:extLst>
          </p:cNvPr>
          <p:cNvSpPr>
            <a:spLocks noChangeArrowheads="1"/>
          </p:cNvSpPr>
          <p:nvPr/>
        </p:nvSpPr>
        <p:spPr bwMode="auto">
          <a:xfrm>
            <a:off x="97215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73" name="Oval 146">
            <a:extLst>
              <a:ext uri="{FF2B5EF4-FFF2-40B4-BE49-F238E27FC236}">
                <a16:creationId xmlns:a16="http://schemas.microsoft.com/office/drawing/2014/main" id="{023FDB45-050F-0349-2F0F-60A419E69F11}"/>
              </a:ext>
            </a:extLst>
          </p:cNvPr>
          <p:cNvSpPr>
            <a:spLocks noChangeArrowheads="1"/>
          </p:cNvSpPr>
          <p:nvPr/>
        </p:nvSpPr>
        <p:spPr bwMode="auto">
          <a:xfrm>
            <a:off x="73593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4" name="Oval 147">
            <a:extLst>
              <a:ext uri="{FF2B5EF4-FFF2-40B4-BE49-F238E27FC236}">
                <a16:creationId xmlns:a16="http://schemas.microsoft.com/office/drawing/2014/main" id="{3BB6E847-6228-AD70-8E1E-44F2E182651D}"/>
              </a:ext>
            </a:extLst>
          </p:cNvPr>
          <p:cNvSpPr>
            <a:spLocks noChangeArrowheads="1"/>
          </p:cNvSpPr>
          <p:nvPr/>
        </p:nvSpPr>
        <p:spPr bwMode="auto">
          <a:xfrm>
            <a:off x="97977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5" name="Oval 148">
            <a:extLst>
              <a:ext uri="{FF2B5EF4-FFF2-40B4-BE49-F238E27FC236}">
                <a16:creationId xmlns:a16="http://schemas.microsoft.com/office/drawing/2014/main" id="{E99DA953-4ABC-3931-4D82-C2919D69F348}"/>
              </a:ext>
            </a:extLst>
          </p:cNvPr>
          <p:cNvSpPr>
            <a:spLocks noChangeArrowheads="1"/>
          </p:cNvSpPr>
          <p:nvPr/>
        </p:nvSpPr>
        <p:spPr bwMode="auto">
          <a:xfrm>
            <a:off x="7740316" y="4612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6" name="Oval 149">
            <a:extLst>
              <a:ext uri="{FF2B5EF4-FFF2-40B4-BE49-F238E27FC236}">
                <a16:creationId xmlns:a16="http://schemas.microsoft.com/office/drawing/2014/main" id="{C6C503BF-DEC0-01A2-9877-8B255C006413}"/>
              </a:ext>
            </a:extLst>
          </p:cNvPr>
          <p:cNvSpPr>
            <a:spLocks noChangeArrowheads="1"/>
          </p:cNvSpPr>
          <p:nvPr/>
        </p:nvSpPr>
        <p:spPr bwMode="auto">
          <a:xfrm>
            <a:off x="74355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7" name="Oval 150">
            <a:extLst>
              <a:ext uri="{FF2B5EF4-FFF2-40B4-BE49-F238E27FC236}">
                <a16:creationId xmlns:a16="http://schemas.microsoft.com/office/drawing/2014/main" id="{7DA3F867-13C8-ED14-B4C6-A72EC6177093}"/>
              </a:ext>
            </a:extLst>
          </p:cNvPr>
          <p:cNvSpPr>
            <a:spLocks noChangeArrowheads="1"/>
          </p:cNvSpPr>
          <p:nvPr/>
        </p:nvSpPr>
        <p:spPr bwMode="auto">
          <a:xfrm>
            <a:off x="96453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8" name="Oval 151">
            <a:extLst>
              <a:ext uri="{FF2B5EF4-FFF2-40B4-BE49-F238E27FC236}">
                <a16:creationId xmlns:a16="http://schemas.microsoft.com/office/drawing/2014/main" id="{719AFF01-9727-7827-A945-3EC7FA7ACF78}"/>
              </a:ext>
            </a:extLst>
          </p:cNvPr>
          <p:cNvSpPr>
            <a:spLocks noChangeArrowheads="1"/>
          </p:cNvSpPr>
          <p:nvPr/>
        </p:nvSpPr>
        <p:spPr bwMode="auto">
          <a:xfrm>
            <a:off x="74355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79" name="Oval 152">
            <a:extLst>
              <a:ext uri="{FF2B5EF4-FFF2-40B4-BE49-F238E27FC236}">
                <a16:creationId xmlns:a16="http://schemas.microsoft.com/office/drawing/2014/main" id="{1D4E0FB3-3FEB-1D39-38B8-BA5E7DDC250B}"/>
              </a:ext>
            </a:extLst>
          </p:cNvPr>
          <p:cNvSpPr>
            <a:spLocks noChangeArrowheads="1"/>
          </p:cNvSpPr>
          <p:nvPr/>
        </p:nvSpPr>
        <p:spPr bwMode="auto">
          <a:xfrm>
            <a:off x="72831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0" name="Oval 153">
            <a:extLst>
              <a:ext uri="{FF2B5EF4-FFF2-40B4-BE49-F238E27FC236}">
                <a16:creationId xmlns:a16="http://schemas.microsoft.com/office/drawing/2014/main" id="{B2F247D5-6D49-957A-B5A3-659F821F1674}"/>
              </a:ext>
            </a:extLst>
          </p:cNvPr>
          <p:cNvSpPr>
            <a:spLocks noChangeArrowheads="1"/>
          </p:cNvSpPr>
          <p:nvPr/>
        </p:nvSpPr>
        <p:spPr bwMode="auto">
          <a:xfrm>
            <a:off x="74355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1" name="Oval 154">
            <a:extLst>
              <a:ext uri="{FF2B5EF4-FFF2-40B4-BE49-F238E27FC236}">
                <a16:creationId xmlns:a16="http://schemas.microsoft.com/office/drawing/2014/main" id="{E8CFCB77-866C-840F-EE39-DFD1E009DBCE}"/>
              </a:ext>
            </a:extLst>
          </p:cNvPr>
          <p:cNvSpPr>
            <a:spLocks noChangeArrowheads="1"/>
          </p:cNvSpPr>
          <p:nvPr/>
        </p:nvSpPr>
        <p:spPr bwMode="auto">
          <a:xfrm>
            <a:off x="7892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2" name="Oval 155">
            <a:extLst>
              <a:ext uri="{FF2B5EF4-FFF2-40B4-BE49-F238E27FC236}">
                <a16:creationId xmlns:a16="http://schemas.microsoft.com/office/drawing/2014/main" id="{9AEF34CE-8763-5D1F-98B7-E3FA067C71F2}"/>
              </a:ext>
            </a:extLst>
          </p:cNvPr>
          <p:cNvSpPr>
            <a:spLocks noChangeArrowheads="1"/>
          </p:cNvSpPr>
          <p:nvPr/>
        </p:nvSpPr>
        <p:spPr bwMode="auto">
          <a:xfrm>
            <a:off x="85785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3" name="Oval 156">
            <a:extLst>
              <a:ext uri="{FF2B5EF4-FFF2-40B4-BE49-F238E27FC236}">
                <a16:creationId xmlns:a16="http://schemas.microsoft.com/office/drawing/2014/main" id="{9C34C1ED-0937-A228-A918-1596898D0C65}"/>
              </a:ext>
            </a:extLst>
          </p:cNvPr>
          <p:cNvSpPr>
            <a:spLocks noChangeArrowheads="1"/>
          </p:cNvSpPr>
          <p:nvPr/>
        </p:nvSpPr>
        <p:spPr bwMode="auto">
          <a:xfrm>
            <a:off x="7968916" y="4612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4" name="Oval 157">
            <a:extLst>
              <a:ext uri="{FF2B5EF4-FFF2-40B4-BE49-F238E27FC236}">
                <a16:creationId xmlns:a16="http://schemas.microsoft.com/office/drawing/2014/main" id="{CD7F10DA-12F3-32AC-B534-0C7AEB146504}"/>
              </a:ext>
            </a:extLst>
          </p:cNvPr>
          <p:cNvSpPr>
            <a:spLocks noChangeArrowheads="1"/>
          </p:cNvSpPr>
          <p:nvPr/>
        </p:nvSpPr>
        <p:spPr bwMode="auto">
          <a:xfrm>
            <a:off x="95691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5" name="Oval 158">
            <a:extLst>
              <a:ext uri="{FF2B5EF4-FFF2-40B4-BE49-F238E27FC236}">
                <a16:creationId xmlns:a16="http://schemas.microsoft.com/office/drawing/2014/main" id="{E0F4B212-36D2-1CD1-703E-5A13CF64B500}"/>
              </a:ext>
            </a:extLst>
          </p:cNvPr>
          <p:cNvSpPr>
            <a:spLocks noChangeArrowheads="1"/>
          </p:cNvSpPr>
          <p:nvPr/>
        </p:nvSpPr>
        <p:spPr bwMode="auto">
          <a:xfrm>
            <a:off x="97215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6" name="Oval 159">
            <a:extLst>
              <a:ext uri="{FF2B5EF4-FFF2-40B4-BE49-F238E27FC236}">
                <a16:creationId xmlns:a16="http://schemas.microsoft.com/office/drawing/2014/main" id="{040179F7-F7F8-D32D-F7D7-8621A881A0D1}"/>
              </a:ext>
            </a:extLst>
          </p:cNvPr>
          <p:cNvSpPr>
            <a:spLocks noChangeArrowheads="1"/>
          </p:cNvSpPr>
          <p:nvPr/>
        </p:nvSpPr>
        <p:spPr bwMode="auto">
          <a:xfrm>
            <a:off x="98739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7" name="Oval 160">
            <a:extLst>
              <a:ext uri="{FF2B5EF4-FFF2-40B4-BE49-F238E27FC236}">
                <a16:creationId xmlns:a16="http://schemas.microsoft.com/office/drawing/2014/main" id="{11D0CEB3-1F82-EBB6-0348-E5687D5F3445}"/>
              </a:ext>
            </a:extLst>
          </p:cNvPr>
          <p:cNvSpPr>
            <a:spLocks noChangeArrowheads="1"/>
          </p:cNvSpPr>
          <p:nvPr/>
        </p:nvSpPr>
        <p:spPr bwMode="auto">
          <a:xfrm>
            <a:off x="99501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8" name="Oval 161">
            <a:extLst>
              <a:ext uri="{FF2B5EF4-FFF2-40B4-BE49-F238E27FC236}">
                <a16:creationId xmlns:a16="http://schemas.microsoft.com/office/drawing/2014/main" id="{A9C5BA78-B987-9545-AE2C-B58C56D1DA7B}"/>
              </a:ext>
            </a:extLst>
          </p:cNvPr>
          <p:cNvSpPr>
            <a:spLocks noChangeArrowheads="1"/>
          </p:cNvSpPr>
          <p:nvPr/>
        </p:nvSpPr>
        <p:spPr bwMode="auto">
          <a:xfrm>
            <a:off x="97977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89" name="Oval 162">
            <a:extLst>
              <a:ext uri="{FF2B5EF4-FFF2-40B4-BE49-F238E27FC236}">
                <a16:creationId xmlns:a16="http://schemas.microsoft.com/office/drawing/2014/main" id="{1498F67C-AC30-BB87-378D-3E4965B20847}"/>
              </a:ext>
            </a:extLst>
          </p:cNvPr>
          <p:cNvSpPr>
            <a:spLocks noChangeArrowheads="1"/>
          </p:cNvSpPr>
          <p:nvPr/>
        </p:nvSpPr>
        <p:spPr bwMode="auto">
          <a:xfrm>
            <a:off x="93405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0" name="Oval 163">
            <a:extLst>
              <a:ext uri="{FF2B5EF4-FFF2-40B4-BE49-F238E27FC236}">
                <a16:creationId xmlns:a16="http://schemas.microsoft.com/office/drawing/2014/main" id="{EEFB53AC-BEE4-B422-1F75-0F4E00E23A59}"/>
              </a:ext>
            </a:extLst>
          </p:cNvPr>
          <p:cNvSpPr>
            <a:spLocks noChangeArrowheads="1"/>
          </p:cNvSpPr>
          <p:nvPr/>
        </p:nvSpPr>
        <p:spPr bwMode="auto">
          <a:xfrm>
            <a:off x="94929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1" name="Oval 164">
            <a:extLst>
              <a:ext uri="{FF2B5EF4-FFF2-40B4-BE49-F238E27FC236}">
                <a16:creationId xmlns:a16="http://schemas.microsoft.com/office/drawing/2014/main" id="{C88C1548-DE09-D90C-F68E-06580EF161EE}"/>
              </a:ext>
            </a:extLst>
          </p:cNvPr>
          <p:cNvSpPr>
            <a:spLocks noChangeArrowheads="1"/>
          </p:cNvSpPr>
          <p:nvPr/>
        </p:nvSpPr>
        <p:spPr bwMode="auto">
          <a:xfrm>
            <a:off x="96453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2" name="Oval 165">
            <a:extLst>
              <a:ext uri="{FF2B5EF4-FFF2-40B4-BE49-F238E27FC236}">
                <a16:creationId xmlns:a16="http://schemas.microsoft.com/office/drawing/2014/main" id="{D7F6997A-7934-BD25-6D61-0395DD7B6F58}"/>
              </a:ext>
            </a:extLst>
          </p:cNvPr>
          <p:cNvSpPr>
            <a:spLocks noChangeArrowheads="1"/>
          </p:cNvSpPr>
          <p:nvPr/>
        </p:nvSpPr>
        <p:spPr bwMode="auto">
          <a:xfrm>
            <a:off x="96453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3" name="Oval 166">
            <a:extLst>
              <a:ext uri="{FF2B5EF4-FFF2-40B4-BE49-F238E27FC236}">
                <a16:creationId xmlns:a16="http://schemas.microsoft.com/office/drawing/2014/main" id="{94A22CA5-BEA8-608C-945F-0A81AF5242D3}"/>
              </a:ext>
            </a:extLst>
          </p:cNvPr>
          <p:cNvSpPr>
            <a:spLocks noChangeArrowheads="1"/>
          </p:cNvSpPr>
          <p:nvPr/>
        </p:nvSpPr>
        <p:spPr bwMode="auto">
          <a:xfrm>
            <a:off x="96453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4" name="Oval 167">
            <a:extLst>
              <a:ext uri="{FF2B5EF4-FFF2-40B4-BE49-F238E27FC236}">
                <a16:creationId xmlns:a16="http://schemas.microsoft.com/office/drawing/2014/main" id="{37BDCA96-A867-A531-9333-A2E730906E39}"/>
              </a:ext>
            </a:extLst>
          </p:cNvPr>
          <p:cNvSpPr>
            <a:spLocks noChangeArrowheads="1"/>
          </p:cNvSpPr>
          <p:nvPr/>
        </p:nvSpPr>
        <p:spPr bwMode="auto">
          <a:xfrm>
            <a:off x="93405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5" name="Oval 168">
            <a:extLst>
              <a:ext uri="{FF2B5EF4-FFF2-40B4-BE49-F238E27FC236}">
                <a16:creationId xmlns:a16="http://schemas.microsoft.com/office/drawing/2014/main" id="{67021522-417C-C061-195E-18057A5B9202}"/>
              </a:ext>
            </a:extLst>
          </p:cNvPr>
          <p:cNvSpPr>
            <a:spLocks noChangeArrowheads="1"/>
          </p:cNvSpPr>
          <p:nvPr/>
        </p:nvSpPr>
        <p:spPr bwMode="auto">
          <a:xfrm>
            <a:off x="84261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596" name="Oval 169">
            <a:extLst>
              <a:ext uri="{FF2B5EF4-FFF2-40B4-BE49-F238E27FC236}">
                <a16:creationId xmlns:a16="http://schemas.microsoft.com/office/drawing/2014/main" id="{367DA4C0-09ED-4F81-C521-693E71ADE55D}"/>
              </a:ext>
            </a:extLst>
          </p:cNvPr>
          <p:cNvSpPr>
            <a:spLocks noChangeArrowheads="1"/>
          </p:cNvSpPr>
          <p:nvPr/>
        </p:nvSpPr>
        <p:spPr bwMode="auto">
          <a:xfrm>
            <a:off x="94929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7" name="Oval 170">
            <a:extLst>
              <a:ext uri="{FF2B5EF4-FFF2-40B4-BE49-F238E27FC236}">
                <a16:creationId xmlns:a16="http://schemas.microsoft.com/office/drawing/2014/main" id="{CEA92448-0EA6-9E2D-A8F6-8DBB76C82A2B}"/>
              </a:ext>
            </a:extLst>
          </p:cNvPr>
          <p:cNvSpPr>
            <a:spLocks noChangeArrowheads="1"/>
          </p:cNvSpPr>
          <p:nvPr/>
        </p:nvSpPr>
        <p:spPr bwMode="auto">
          <a:xfrm>
            <a:off x="96453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8" name="Oval 171">
            <a:extLst>
              <a:ext uri="{FF2B5EF4-FFF2-40B4-BE49-F238E27FC236}">
                <a16:creationId xmlns:a16="http://schemas.microsoft.com/office/drawing/2014/main" id="{4D3CD539-D12A-5702-BD31-1FB6B5812BCF}"/>
              </a:ext>
            </a:extLst>
          </p:cNvPr>
          <p:cNvSpPr>
            <a:spLocks noChangeArrowheads="1"/>
          </p:cNvSpPr>
          <p:nvPr/>
        </p:nvSpPr>
        <p:spPr bwMode="auto">
          <a:xfrm>
            <a:off x="97977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599" name="Oval 172">
            <a:extLst>
              <a:ext uri="{FF2B5EF4-FFF2-40B4-BE49-F238E27FC236}">
                <a16:creationId xmlns:a16="http://schemas.microsoft.com/office/drawing/2014/main" id="{EAD4C85B-DCB1-5DB2-7F3E-3558CD2157C7}"/>
              </a:ext>
            </a:extLst>
          </p:cNvPr>
          <p:cNvSpPr>
            <a:spLocks noChangeArrowheads="1"/>
          </p:cNvSpPr>
          <p:nvPr/>
        </p:nvSpPr>
        <p:spPr bwMode="auto">
          <a:xfrm>
            <a:off x="98739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0" name="Oval 173">
            <a:extLst>
              <a:ext uri="{FF2B5EF4-FFF2-40B4-BE49-F238E27FC236}">
                <a16:creationId xmlns:a16="http://schemas.microsoft.com/office/drawing/2014/main" id="{8C99A4D9-691B-D563-C2ED-4909980982CE}"/>
              </a:ext>
            </a:extLst>
          </p:cNvPr>
          <p:cNvSpPr>
            <a:spLocks noChangeArrowheads="1"/>
          </p:cNvSpPr>
          <p:nvPr/>
        </p:nvSpPr>
        <p:spPr bwMode="auto">
          <a:xfrm>
            <a:off x="91881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1" name="Oval 174">
            <a:extLst>
              <a:ext uri="{FF2B5EF4-FFF2-40B4-BE49-F238E27FC236}">
                <a16:creationId xmlns:a16="http://schemas.microsoft.com/office/drawing/2014/main" id="{AD0325C2-F4CE-B145-430A-58A0D80CBC53}"/>
              </a:ext>
            </a:extLst>
          </p:cNvPr>
          <p:cNvSpPr>
            <a:spLocks noChangeArrowheads="1"/>
          </p:cNvSpPr>
          <p:nvPr/>
        </p:nvSpPr>
        <p:spPr bwMode="auto">
          <a:xfrm>
            <a:off x="94167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2" name="Oval 175">
            <a:extLst>
              <a:ext uri="{FF2B5EF4-FFF2-40B4-BE49-F238E27FC236}">
                <a16:creationId xmlns:a16="http://schemas.microsoft.com/office/drawing/2014/main" id="{B3DD5E5D-FDB2-E899-C8AE-056D00564DCA}"/>
              </a:ext>
            </a:extLst>
          </p:cNvPr>
          <p:cNvSpPr>
            <a:spLocks noChangeArrowheads="1"/>
          </p:cNvSpPr>
          <p:nvPr/>
        </p:nvSpPr>
        <p:spPr bwMode="auto">
          <a:xfrm>
            <a:off x="95691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3" name="Oval 176">
            <a:extLst>
              <a:ext uri="{FF2B5EF4-FFF2-40B4-BE49-F238E27FC236}">
                <a16:creationId xmlns:a16="http://schemas.microsoft.com/office/drawing/2014/main" id="{3AA323EE-12F1-F891-D9CA-9D6D0EDB865B}"/>
              </a:ext>
            </a:extLst>
          </p:cNvPr>
          <p:cNvSpPr>
            <a:spLocks noChangeArrowheads="1"/>
          </p:cNvSpPr>
          <p:nvPr/>
        </p:nvSpPr>
        <p:spPr bwMode="auto">
          <a:xfrm>
            <a:off x="97215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4" name="Oval 177">
            <a:extLst>
              <a:ext uri="{FF2B5EF4-FFF2-40B4-BE49-F238E27FC236}">
                <a16:creationId xmlns:a16="http://schemas.microsoft.com/office/drawing/2014/main" id="{17A83D43-A627-0C75-68A3-F2DE3E16CAFC}"/>
              </a:ext>
            </a:extLst>
          </p:cNvPr>
          <p:cNvSpPr>
            <a:spLocks noChangeArrowheads="1"/>
          </p:cNvSpPr>
          <p:nvPr/>
        </p:nvSpPr>
        <p:spPr bwMode="auto">
          <a:xfrm>
            <a:off x="97977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5" name="Oval 178">
            <a:extLst>
              <a:ext uri="{FF2B5EF4-FFF2-40B4-BE49-F238E27FC236}">
                <a16:creationId xmlns:a16="http://schemas.microsoft.com/office/drawing/2014/main" id="{B240EB32-B865-A596-ABC4-AD395B082375}"/>
              </a:ext>
            </a:extLst>
          </p:cNvPr>
          <p:cNvSpPr>
            <a:spLocks noChangeArrowheads="1"/>
          </p:cNvSpPr>
          <p:nvPr/>
        </p:nvSpPr>
        <p:spPr bwMode="auto">
          <a:xfrm>
            <a:off x="97977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6" name="Oval 179">
            <a:extLst>
              <a:ext uri="{FF2B5EF4-FFF2-40B4-BE49-F238E27FC236}">
                <a16:creationId xmlns:a16="http://schemas.microsoft.com/office/drawing/2014/main" id="{3178217D-3F4B-78EF-6F2E-10921D69DF03}"/>
              </a:ext>
            </a:extLst>
          </p:cNvPr>
          <p:cNvSpPr>
            <a:spLocks noChangeArrowheads="1"/>
          </p:cNvSpPr>
          <p:nvPr/>
        </p:nvSpPr>
        <p:spPr bwMode="auto">
          <a:xfrm>
            <a:off x="94929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7" name="Oval 180">
            <a:extLst>
              <a:ext uri="{FF2B5EF4-FFF2-40B4-BE49-F238E27FC236}">
                <a16:creationId xmlns:a16="http://schemas.microsoft.com/office/drawing/2014/main" id="{4D74D018-4458-7DB1-9DD1-26999EAF7532}"/>
              </a:ext>
            </a:extLst>
          </p:cNvPr>
          <p:cNvSpPr>
            <a:spLocks noChangeArrowheads="1"/>
          </p:cNvSpPr>
          <p:nvPr/>
        </p:nvSpPr>
        <p:spPr bwMode="auto">
          <a:xfrm>
            <a:off x="89595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8" name="Oval 181">
            <a:extLst>
              <a:ext uri="{FF2B5EF4-FFF2-40B4-BE49-F238E27FC236}">
                <a16:creationId xmlns:a16="http://schemas.microsoft.com/office/drawing/2014/main" id="{A7DF017E-5CAB-161C-66D4-AC267DE348C7}"/>
              </a:ext>
            </a:extLst>
          </p:cNvPr>
          <p:cNvSpPr>
            <a:spLocks noChangeArrowheads="1"/>
          </p:cNvSpPr>
          <p:nvPr/>
        </p:nvSpPr>
        <p:spPr bwMode="auto">
          <a:xfrm>
            <a:off x="8578516" y="3011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09" name="Oval 182">
            <a:extLst>
              <a:ext uri="{FF2B5EF4-FFF2-40B4-BE49-F238E27FC236}">
                <a16:creationId xmlns:a16="http://schemas.microsoft.com/office/drawing/2014/main" id="{72A9EF93-600C-3678-B3DA-B0F3F05A25F2}"/>
              </a:ext>
            </a:extLst>
          </p:cNvPr>
          <p:cNvSpPr>
            <a:spLocks noChangeArrowheads="1"/>
          </p:cNvSpPr>
          <p:nvPr/>
        </p:nvSpPr>
        <p:spPr bwMode="auto">
          <a:xfrm>
            <a:off x="92643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0" name="Oval 183">
            <a:extLst>
              <a:ext uri="{FF2B5EF4-FFF2-40B4-BE49-F238E27FC236}">
                <a16:creationId xmlns:a16="http://schemas.microsoft.com/office/drawing/2014/main" id="{312288B9-6EC6-ADBC-1C55-68CEFE5D07CB}"/>
              </a:ext>
            </a:extLst>
          </p:cNvPr>
          <p:cNvSpPr>
            <a:spLocks noChangeArrowheads="1"/>
          </p:cNvSpPr>
          <p:nvPr/>
        </p:nvSpPr>
        <p:spPr bwMode="auto">
          <a:xfrm>
            <a:off x="8807116" y="2935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1" name="Oval 184">
            <a:extLst>
              <a:ext uri="{FF2B5EF4-FFF2-40B4-BE49-F238E27FC236}">
                <a16:creationId xmlns:a16="http://schemas.microsoft.com/office/drawing/2014/main" id="{E6F5A1E4-B96F-57DF-D44C-CF6E874DF2A4}"/>
              </a:ext>
            </a:extLst>
          </p:cNvPr>
          <p:cNvSpPr>
            <a:spLocks noChangeArrowheads="1"/>
          </p:cNvSpPr>
          <p:nvPr/>
        </p:nvSpPr>
        <p:spPr bwMode="auto">
          <a:xfrm>
            <a:off x="92643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2" name="Oval 185">
            <a:extLst>
              <a:ext uri="{FF2B5EF4-FFF2-40B4-BE49-F238E27FC236}">
                <a16:creationId xmlns:a16="http://schemas.microsoft.com/office/drawing/2014/main" id="{B838080F-270A-94F4-37E1-AE16BF6A0191}"/>
              </a:ext>
            </a:extLst>
          </p:cNvPr>
          <p:cNvSpPr>
            <a:spLocks noChangeArrowheads="1"/>
          </p:cNvSpPr>
          <p:nvPr/>
        </p:nvSpPr>
        <p:spPr bwMode="auto">
          <a:xfrm>
            <a:off x="94929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3" name="Oval 186">
            <a:extLst>
              <a:ext uri="{FF2B5EF4-FFF2-40B4-BE49-F238E27FC236}">
                <a16:creationId xmlns:a16="http://schemas.microsoft.com/office/drawing/2014/main" id="{0F4EF390-6B64-F20E-F851-74E5408ED912}"/>
              </a:ext>
            </a:extLst>
          </p:cNvPr>
          <p:cNvSpPr>
            <a:spLocks noChangeArrowheads="1"/>
          </p:cNvSpPr>
          <p:nvPr/>
        </p:nvSpPr>
        <p:spPr bwMode="auto">
          <a:xfrm>
            <a:off x="96453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4" name="Oval 187">
            <a:extLst>
              <a:ext uri="{FF2B5EF4-FFF2-40B4-BE49-F238E27FC236}">
                <a16:creationId xmlns:a16="http://schemas.microsoft.com/office/drawing/2014/main" id="{40903898-2D05-7B38-3346-9014AD792189}"/>
              </a:ext>
            </a:extLst>
          </p:cNvPr>
          <p:cNvSpPr>
            <a:spLocks noChangeArrowheads="1"/>
          </p:cNvSpPr>
          <p:nvPr/>
        </p:nvSpPr>
        <p:spPr bwMode="auto">
          <a:xfrm>
            <a:off x="97977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5" name="Oval 188">
            <a:extLst>
              <a:ext uri="{FF2B5EF4-FFF2-40B4-BE49-F238E27FC236}">
                <a16:creationId xmlns:a16="http://schemas.microsoft.com/office/drawing/2014/main" id="{99006B6E-EC33-D242-6031-D0E99DFE79EF}"/>
              </a:ext>
            </a:extLst>
          </p:cNvPr>
          <p:cNvSpPr>
            <a:spLocks noChangeArrowheads="1"/>
          </p:cNvSpPr>
          <p:nvPr/>
        </p:nvSpPr>
        <p:spPr bwMode="auto">
          <a:xfrm>
            <a:off x="9264316" y="2935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6" name="Oval 189">
            <a:extLst>
              <a:ext uri="{FF2B5EF4-FFF2-40B4-BE49-F238E27FC236}">
                <a16:creationId xmlns:a16="http://schemas.microsoft.com/office/drawing/2014/main" id="{1567B053-006D-05C4-BA36-B3CAF2A8C1A9}"/>
              </a:ext>
            </a:extLst>
          </p:cNvPr>
          <p:cNvSpPr>
            <a:spLocks noChangeArrowheads="1"/>
          </p:cNvSpPr>
          <p:nvPr/>
        </p:nvSpPr>
        <p:spPr bwMode="auto">
          <a:xfrm>
            <a:off x="97977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7" name="Oval 190">
            <a:extLst>
              <a:ext uri="{FF2B5EF4-FFF2-40B4-BE49-F238E27FC236}">
                <a16:creationId xmlns:a16="http://schemas.microsoft.com/office/drawing/2014/main" id="{8CF9CA7A-25BE-9B79-D79B-5D34496C0A9C}"/>
              </a:ext>
            </a:extLst>
          </p:cNvPr>
          <p:cNvSpPr>
            <a:spLocks noChangeArrowheads="1"/>
          </p:cNvSpPr>
          <p:nvPr/>
        </p:nvSpPr>
        <p:spPr bwMode="auto">
          <a:xfrm>
            <a:off x="94929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18" name="Oval 191">
            <a:extLst>
              <a:ext uri="{FF2B5EF4-FFF2-40B4-BE49-F238E27FC236}">
                <a16:creationId xmlns:a16="http://schemas.microsoft.com/office/drawing/2014/main" id="{060225B4-8923-8311-F738-3A8787A3B3C8}"/>
              </a:ext>
            </a:extLst>
          </p:cNvPr>
          <p:cNvSpPr>
            <a:spLocks noChangeArrowheads="1"/>
          </p:cNvSpPr>
          <p:nvPr/>
        </p:nvSpPr>
        <p:spPr bwMode="auto">
          <a:xfrm>
            <a:off x="9797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fontAlgn="base" hangingPunct="1">
              <a:spcBef>
                <a:spcPct val="0"/>
              </a:spcBef>
              <a:spcAft>
                <a:spcPct val="0"/>
              </a:spcAft>
            </a:pPr>
            <a:endParaRPr lang="en-US" altLang="en-US">
              <a:solidFill>
                <a:srgbClr val="000000"/>
              </a:solidFill>
            </a:endParaRPr>
          </a:p>
        </p:txBody>
      </p:sp>
      <p:sp>
        <p:nvSpPr>
          <p:cNvPr id="18619" name="Oval 192">
            <a:extLst>
              <a:ext uri="{FF2B5EF4-FFF2-40B4-BE49-F238E27FC236}">
                <a16:creationId xmlns:a16="http://schemas.microsoft.com/office/drawing/2014/main" id="{141BD831-4F40-9E6E-EDFC-489A18BA2951}"/>
              </a:ext>
            </a:extLst>
          </p:cNvPr>
          <p:cNvSpPr>
            <a:spLocks noChangeArrowheads="1"/>
          </p:cNvSpPr>
          <p:nvPr/>
        </p:nvSpPr>
        <p:spPr bwMode="auto">
          <a:xfrm>
            <a:off x="76641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0" name="Oval 193">
            <a:extLst>
              <a:ext uri="{FF2B5EF4-FFF2-40B4-BE49-F238E27FC236}">
                <a16:creationId xmlns:a16="http://schemas.microsoft.com/office/drawing/2014/main" id="{E0D1D5F0-107F-1659-16C0-8674EF9A5F58}"/>
              </a:ext>
            </a:extLst>
          </p:cNvPr>
          <p:cNvSpPr>
            <a:spLocks noChangeArrowheads="1"/>
          </p:cNvSpPr>
          <p:nvPr/>
        </p:nvSpPr>
        <p:spPr bwMode="auto">
          <a:xfrm>
            <a:off x="78165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1" name="Oval 194">
            <a:extLst>
              <a:ext uri="{FF2B5EF4-FFF2-40B4-BE49-F238E27FC236}">
                <a16:creationId xmlns:a16="http://schemas.microsoft.com/office/drawing/2014/main" id="{AC28FBA1-8DA8-4C91-E7BF-483D36545C7F}"/>
              </a:ext>
            </a:extLst>
          </p:cNvPr>
          <p:cNvSpPr>
            <a:spLocks noChangeArrowheads="1"/>
          </p:cNvSpPr>
          <p:nvPr/>
        </p:nvSpPr>
        <p:spPr bwMode="auto">
          <a:xfrm>
            <a:off x="79689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2" name="Oval 195">
            <a:extLst>
              <a:ext uri="{FF2B5EF4-FFF2-40B4-BE49-F238E27FC236}">
                <a16:creationId xmlns:a16="http://schemas.microsoft.com/office/drawing/2014/main" id="{BE2CA2B2-F94F-116E-59C2-B5150A12DB84}"/>
              </a:ext>
            </a:extLst>
          </p:cNvPr>
          <p:cNvSpPr>
            <a:spLocks noChangeArrowheads="1"/>
          </p:cNvSpPr>
          <p:nvPr/>
        </p:nvSpPr>
        <p:spPr bwMode="auto">
          <a:xfrm>
            <a:off x="83499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3" name="Oval 196">
            <a:extLst>
              <a:ext uri="{FF2B5EF4-FFF2-40B4-BE49-F238E27FC236}">
                <a16:creationId xmlns:a16="http://schemas.microsoft.com/office/drawing/2014/main" id="{10813C81-E189-DB5C-4C1E-34617C016669}"/>
              </a:ext>
            </a:extLst>
          </p:cNvPr>
          <p:cNvSpPr>
            <a:spLocks noChangeArrowheads="1"/>
          </p:cNvSpPr>
          <p:nvPr/>
        </p:nvSpPr>
        <p:spPr bwMode="auto">
          <a:xfrm>
            <a:off x="93405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4" name="Oval 197">
            <a:extLst>
              <a:ext uri="{FF2B5EF4-FFF2-40B4-BE49-F238E27FC236}">
                <a16:creationId xmlns:a16="http://schemas.microsoft.com/office/drawing/2014/main" id="{12E908B2-7E6C-D4C6-6FF2-326514C0698F}"/>
              </a:ext>
            </a:extLst>
          </p:cNvPr>
          <p:cNvSpPr>
            <a:spLocks noChangeArrowheads="1"/>
          </p:cNvSpPr>
          <p:nvPr/>
        </p:nvSpPr>
        <p:spPr bwMode="auto">
          <a:xfrm>
            <a:off x="95691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5" name="Oval 198">
            <a:extLst>
              <a:ext uri="{FF2B5EF4-FFF2-40B4-BE49-F238E27FC236}">
                <a16:creationId xmlns:a16="http://schemas.microsoft.com/office/drawing/2014/main" id="{BBAD21CC-AF73-C650-0043-50929473C051}"/>
              </a:ext>
            </a:extLst>
          </p:cNvPr>
          <p:cNvSpPr>
            <a:spLocks noChangeArrowheads="1"/>
          </p:cNvSpPr>
          <p:nvPr/>
        </p:nvSpPr>
        <p:spPr bwMode="auto">
          <a:xfrm>
            <a:off x="97215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6" name="Oval 199">
            <a:extLst>
              <a:ext uri="{FF2B5EF4-FFF2-40B4-BE49-F238E27FC236}">
                <a16:creationId xmlns:a16="http://schemas.microsoft.com/office/drawing/2014/main" id="{A4981987-8AA7-41FF-2D88-E8A8F8B1AA98}"/>
              </a:ext>
            </a:extLst>
          </p:cNvPr>
          <p:cNvSpPr>
            <a:spLocks noChangeArrowheads="1"/>
          </p:cNvSpPr>
          <p:nvPr/>
        </p:nvSpPr>
        <p:spPr bwMode="auto">
          <a:xfrm>
            <a:off x="8578516" y="2859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7" name="Oval 200">
            <a:extLst>
              <a:ext uri="{FF2B5EF4-FFF2-40B4-BE49-F238E27FC236}">
                <a16:creationId xmlns:a16="http://schemas.microsoft.com/office/drawing/2014/main" id="{655CDCD9-46FC-A793-88F0-6C592CBBC698}"/>
              </a:ext>
            </a:extLst>
          </p:cNvPr>
          <p:cNvSpPr>
            <a:spLocks noChangeArrowheads="1"/>
          </p:cNvSpPr>
          <p:nvPr/>
        </p:nvSpPr>
        <p:spPr bwMode="auto">
          <a:xfrm>
            <a:off x="9188116" y="3545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8" name="Oval 201">
            <a:extLst>
              <a:ext uri="{FF2B5EF4-FFF2-40B4-BE49-F238E27FC236}">
                <a16:creationId xmlns:a16="http://schemas.microsoft.com/office/drawing/2014/main" id="{D70B27B3-9073-B1F0-342E-CE92138140E3}"/>
              </a:ext>
            </a:extLst>
          </p:cNvPr>
          <p:cNvSpPr>
            <a:spLocks noChangeArrowheads="1"/>
          </p:cNvSpPr>
          <p:nvPr/>
        </p:nvSpPr>
        <p:spPr bwMode="auto">
          <a:xfrm>
            <a:off x="9188116" y="3697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29" name="Oval 202">
            <a:extLst>
              <a:ext uri="{FF2B5EF4-FFF2-40B4-BE49-F238E27FC236}">
                <a16:creationId xmlns:a16="http://schemas.microsoft.com/office/drawing/2014/main" id="{ED671232-CE10-C41A-FA5A-58558E22682B}"/>
              </a:ext>
            </a:extLst>
          </p:cNvPr>
          <p:cNvSpPr>
            <a:spLocks noChangeArrowheads="1"/>
          </p:cNvSpPr>
          <p:nvPr/>
        </p:nvSpPr>
        <p:spPr bwMode="auto">
          <a:xfrm>
            <a:off x="88833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0" name="Oval 203">
            <a:extLst>
              <a:ext uri="{FF2B5EF4-FFF2-40B4-BE49-F238E27FC236}">
                <a16:creationId xmlns:a16="http://schemas.microsoft.com/office/drawing/2014/main" id="{F7E87091-615C-1AE3-3588-C787C4FA54C3}"/>
              </a:ext>
            </a:extLst>
          </p:cNvPr>
          <p:cNvSpPr>
            <a:spLocks noChangeArrowheads="1"/>
          </p:cNvSpPr>
          <p:nvPr/>
        </p:nvSpPr>
        <p:spPr bwMode="auto">
          <a:xfrm>
            <a:off x="97977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1" name="Oval 204">
            <a:extLst>
              <a:ext uri="{FF2B5EF4-FFF2-40B4-BE49-F238E27FC236}">
                <a16:creationId xmlns:a16="http://schemas.microsoft.com/office/drawing/2014/main" id="{9B599E02-AAC4-96A9-A9DE-61C76A47870D}"/>
              </a:ext>
            </a:extLst>
          </p:cNvPr>
          <p:cNvSpPr>
            <a:spLocks noChangeArrowheads="1"/>
          </p:cNvSpPr>
          <p:nvPr/>
        </p:nvSpPr>
        <p:spPr bwMode="auto">
          <a:xfrm>
            <a:off x="9950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2" name="Oval 205">
            <a:extLst>
              <a:ext uri="{FF2B5EF4-FFF2-40B4-BE49-F238E27FC236}">
                <a16:creationId xmlns:a16="http://schemas.microsoft.com/office/drawing/2014/main" id="{0EC52AEE-B747-5884-5AD5-E467C88130FF}"/>
              </a:ext>
            </a:extLst>
          </p:cNvPr>
          <p:cNvSpPr>
            <a:spLocks noChangeArrowheads="1"/>
          </p:cNvSpPr>
          <p:nvPr/>
        </p:nvSpPr>
        <p:spPr bwMode="auto">
          <a:xfrm>
            <a:off x="97215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3" name="Oval 206">
            <a:extLst>
              <a:ext uri="{FF2B5EF4-FFF2-40B4-BE49-F238E27FC236}">
                <a16:creationId xmlns:a16="http://schemas.microsoft.com/office/drawing/2014/main" id="{0DB018BE-A675-0F85-8AE2-31BDFBE7CAAF}"/>
              </a:ext>
            </a:extLst>
          </p:cNvPr>
          <p:cNvSpPr>
            <a:spLocks noChangeArrowheads="1"/>
          </p:cNvSpPr>
          <p:nvPr/>
        </p:nvSpPr>
        <p:spPr bwMode="auto">
          <a:xfrm>
            <a:off x="9797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4" name="Oval 207">
            <a:extLst>
              <a:ext uri="{FF2B5EF4-FFF2-40B4-BE49-F238E27FC236}">
                <a16:creationId xmlns:a16="http://schemas.microsoft.com/office/drawing/2014/main" id="{50473A5B-B187-CA18-BCAA-73192E297C65}"/>
              </a:ext>
            </a:extLst>
          </p:cNvPr>
          <p:cNvSpPr>
            <a:spLocks noChangeArrowheads="1"/>
          </p:cNvSpPr>
          <p:nvPr/>
        </p:nvSpPr>
        <p:spPr bwMode="auto">
          <a:xfrm>
            <a:off x="8654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5" name="Oval 208">
            <a:extLst>
              <a:ext uri="{FF2B5EF4-FFF2-40B4-BE49-F238E27FC236}">
                <a16:creationId xmlns:a16="http://schemas.microsoft.com/office/drawing/2014/main" id="{769222B6-8458-12FC-C88D-5050BBC4A352}"/>
              </a:ext>
            </a:extLst>
          </p:cNvPr>
          <p:cNvSpPr>
            <a:spLocks noChangeArrowheads="1"/>
          </p:cNvSpPr>
          <p:nvPr/>
        </p:nvSpPr>
        <p:spPr bwMode="auto">
          <a:xfrm>
            <a:off x="92643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6" name="Oval 209">
            <a:extLst>
              <a:ext uri="{FF2B5EF4-FFF2-40B4-BE49-F238E27FC236}">
                <a16:creationId xmlns:a16="http://schemas.microsoft.com/office/drawing/2014/main" id="{110A11BF-3B35-F3B2-0F8E-29AAAD301259}"/>
              </a:ext>
            </a:extLst>
          </p:cNvPr>
          <p:cNvSpPr>
            <a:spLocks noChangeArrowheads="1"/>
          </p:cNvSpPr>
          <p:nvPr/>
        </p:nvSpPr>
        <p:spPr bwMode="auto">
          <a:xfrm>
            <a:off x="93405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7" name="Oval 210">
            <a:extLst>
              <a:ext uri="{FF2B5EF4-FFF2-40B4-BE49-F238E27FC236}">
                <a16:creationId xmlns:a16="http://schemas.microsoft.com/office/drawing/2014/main" id="{E6C7A0F9-E968-082E-CD00-94FF4F7F13F9}"/>
              </a:ext>
            </a:extLst>
          </p:cNvPr>
          <p:cNvSpPr>
            <a:spLocks noChangeArrowheads="1"/>
          </p:cNvSpPr>
          <p:nvPr/>
        </p:nvSpPr>
        <p:spPr bwMode="auto">
          <a:xfrm>
            <a:off x="94929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8" name="Oval 211">
            <a:extLst>
              <a:ext uri="{FF2B5EF4-FFF2-40B4-BE49-F238E27FC236}">
                <a16:creationId xmlns:a16="http://schemas.microsoft.com/office/drawing/2014/main" id="{DFA1E6C2-ACA8-4D8B-9F3E-B86FD685EAEC}"/>
              </a:ext>
            </a:extLst>
          </p:cNvPr>
          <p:cNvSpPr>
            <a:spLocks noChangeArrowheads="1"/>
          </p:cNvSpPr>
          <p:nvPr/>
        </p:nvSpPr>
        <p:spPr bwMode="auto">
          <a:xfrm>
            <a:off x="95691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39" name="Oval 212">
            <a:extLst>
              <a:ext uri="{FF2B5EF4-FFF2-40B4-BE49-F238E27FC236}">
                <a16:creationId xmlns:a16="http://schemas.microsoft.com/office/drawing/2014/main" id="{88C73BD5-FC4F-DB7B-6177-7AF8834F446B}"/>
              </a:ext>
            </a:extLst>
          </p:cNvPr>
          <p:cNvSpPr>
            <a:spLocks noChangeArrowheads="1"/>
          </p:cNvSpPr>
          <p:nvPr/>
        </p:nvSpPr>
        <p:spPr bwMode="auto">
          <a:xfrm>
            <a:off x="8121316" y="4612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0" name="Oval 213">
            <a:extLst>
              <a:ext uri="{FF2B5EF4-FFF2-40B4-BE49-F238E27FC236}">
                <a16:creationId xmlns:a16="http://schemas.microsoft.com/office/drawing/2014/main" id="{C2F527FD-A35B-631B-4F9A-49A88222E545}"/>
              </a:ext>
            </a:extLst>
          </p:cNvPr>
          <p:cNvSpPr>
            <a:spLocks noChangeArrowheads="1"/>
          </p:cNvSpPr>
          <p:nvPr/>
        </p:nvSpPr>
        <p:spPr bwMode="auto">
          <a:xfrm>
            <a:off x="8654716" y="4764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1" name="Oval 214">
            <a:extLst>
              <a:ext uri="{FF2B5EF4-FFF2-40B4-BE49-F238E27FC236}">
                <a16:creationId xmlns:a16="http://schemas.microsoft.com/office/drawing/2014/main" id="{14BBC55E-8888-EDB1-E2F2-15AA81561983}"/>
              </a:ext>
            </a:extLst>
          </p:cNvPr>
          <p:cNvSpPr>
            <a:spLocks noChangeArrowheads="1"/>
          </p:cNvSpPr>
          <p:nvPr/>
        </p:nvSpPr>
        <p:spPr bwMode="auto">
          <a:xfrm>
            <a:off x="9416716" y="3850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2" name="Oval 215">
            <a:extLst>
              <a:ext uri="{FF2B5EF4-FFF2-40B4-BE49-F238E27FC236}">
                <a16:creationId xmlns:a16="http://schemas.microsoft.com/office/drawing/2014/main" id="{FFF69A91-1F29-2E88-C189-68D135C35E23}"/>
              </a:ext>
            </a:extLst>
          </p:cNvPr>
          <p:cNvSpPr>
            <a:spLocks noChangeArrowheads="1"/>
          </p:cNvSpPr>
          <p:nvPr/>
        </p:nvSpPr>
        <p:spPr bwMode="auto">
          <a:xfrm>
            <a:off x="9569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3" name="Oval 216">
            <a:extLst>
              <a:ext uri="{FF2B5EF4-FFF2-40B4-BE49-F238E27FC236}">
                <a16:creationId xmlns:a16="http://schemas.microsoft.com/office/drawing/2014/main" id="{54F82C84-EBCA-1C7E-CF31-8E91F3326CB2}"/>
              </a:ext>
            </a:extLst>
          </p:cNvPr>
          <p:cNvSpPr>
            <a:spLocks noChangeArrowheads="1"/>
          </p:cNvSpPr>
          <p:nvPr/>
        </p:nvSpPr>
        <p:spPr bwMode="auto">
          <a:xfrm>
            <a:off x="9645316" y="4307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4" name="Oval 217">
            <a:extLst>
              <a:ext uri="{FF2B5EF4-FFF2-40B4-BE49-F238E27FC236}">
                <a16:creationId xmlns:a16="http://schemas.microsoft.com/office/drawing/2014/main" id="{A4C85745-9BBF-6928-711C-A3832F5E2F12}"/>
              </a:ext>
            </a:extLst>
          </p:cNvPr>
          <p:cNvSpPr>
            <a:spLocks noChangeArrowheads="1"/>
          </p:cNvSpPr>
          <p:nvPr/>
        </p:nvSpPr>
        <p:spPr bwMode="auto">
          <a:xfrm>
            <a:off x="96453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5" name="Oval 218">
            <a:extLst>
              <a:ext uri="{FF2B5EF4-FFF2-40B4-BE49-F238E27FC236}">
                <a16:creationId xmlns:a16="http://schemas.microsoft.com/office/drawing/2014/main" id="{97B25AC6-D8E8-A743-72E4-105704D0F8D6}"/>
              </a:ext>
            </a:extLst>
          </p:cNvPr>
          <p:cNvSpPr>
            <a:spLocks noChangeArrowheads="1"/>
          </p:cNvSpPr>
          <p:nvPr/>
        </p:nvSpPr>
        <p:spPr bwMode="auto">
          <a:xfrm>
            <a:off x="9721516" y="4383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6" name="Oval 219">
            <a:extLst>
              <a:ext uri="{FF2B5EF4-FFF2-40B4-BE49-F238E27FC236}">
                <a16:creationId xmlns:a16="http://schemas.microsoft.com/office/drawing/2014/main" id="{75553045-C3B2-AB4C-C17D-3CC53A117DBC}"/>
              </a:ext>
            </a:extLst>
          </p:cNvPr>
          <p:cNvSpPr>
            <a:spLocks noChangeArrowheads="1"/>
          </p:cNvSpPr>
          <p:nvPr/>
        </p:nvSpPr>
        <p:spPr bwMode="auto">
          <a:xfrm>
            <a:off x="81975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7" name="Oval 220">
            <a:extLst>
              <a:ext uri="{FF2B5EF4-FFF2-40B4-BE49-F238E27FC236}">
                <a16:creationId xmlns:a16="http://schemas.microsoft.com/office/drawing/2014/main" id="{8B3DD56E-3F9C-BCB2-A6B9-FE51AD16D436}"/>
              </a:ext>
            </a:extLst>
          </p:cNvPr>
          <p:cNvSpPr>
            <a:spLocks noChangeArrowheads="1"/>
          </p:cNvSpPr>
          <p:nvPr/>
        </p:nvSpPr>
        <p:spPr bwMode="auto">
          <a:xfrm>
            <a:off x="7968916" y="3773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8" name="Oval 221">
            <a:extLst>
              <a:ext uri="{FF2B5EF4-FFF2-40B4-BE49-F238E27FC236}">
                <a16:creationId xmlns:a16="http://schemas.microsoft.com/office/drawing/2014/main" id="{A269EE41-7362-5D15-7FFF-F9A6CA269C00}"/>
              </a:ext>
            </a:extLst>
          </p:cNvPr>
          <p:cNvSpPr>
            <a:spLocks noChangeArrowheads="1"/>
          </p:cNvSpPr>
          <p:nvPr/>
        </p:nvSpPr>
        <p:spPr bwMode="auto">
          <a:xfrm>
            <a:off x="88071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49" name="Oval 222">
            <a:extLst>
              <a:ext uri="{FF2B5EF4-FFF2-40B4-BE49-F238E27FC236}">
                <a16:creationId xmlns:a16="http://schemas.microsoft.com/office/drawing/2014/main" id="{D1D09F5F-3C1B-C78F-CC57-0FB7E56C8BF8}"/>
              </a:ext>
            </a:extLst>
          </p:cNvPr>
          <p:cNvSpPr>
            <a:spLocks noChangeArrowheads="1"/>
          </p:cNvSpPr>
          <p:nvPr/>
        </p:nvSpPr>
        <p:spPr bwMode="auto">
          <a:xfrm>
            <a:off x="94929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0" name="Oval 223">
            <a:extLst>
              <a:ext uri="{FF2B5EF4-FFF2-40B4-BE49-F238E27FC236}">
                <a16:creationId xmlns:a16="http://schemas.microsoft.com/office/drawing/2014/main" id="{F1C90AE1-3319-A33A-77FC-C14D0E2151A6}"/>
              </a:ext>
            </a:extLst>
          </p:cNvPr>
          <p:cNvSpPr>
            <a:spLocks noChangeArrowheads="1"/>
          </p:cNvSpPr>
          <p:nvPr/>
        </p:nvSpPr>
        <p:spPr bwMode="auto">
          <a:xfrm>
            <a:off x="79689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1" name="Oval 224">
            <a:extLst>
              <a:ext uri="{FF2B5EF4-FFF2-40B4-BE49-F238E27FC236}">
                <a16:creationId xmlns:a16="http://schemas.microsoft.com/office/drawing/2014/main" id="{14057EBF-36B0-5DDA-E757-5245BD1CEBE2}"/>
              </a:ext>
            </a:extLst>
          </p:cNvPr>
          <p:cNvSpPr>
            <a:spLocks noChangeArrowheads="1"/>
          </p:cNvSpPr>
          <p:nvPr/>
        </p:nvSpPr>
        <p:spPr bwMode="auto">
          <a:xfrm>
            <a:off x="77403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2" name="Oval 225">
            <a:extLst>
              <a:ext uri="{FF2B5EF4-FFF2-40B4-BE49-F238E27FC236}">
                <a16:creationId xmlns:a16="http://schemas.microsoft.com/office/drawing/2014/main" id="{296F1ABC-841A-684B-3578-C6D19935C38E}"/>
              </a:ext>
            </a:extLst>
          </p:cNvPr>
          <p:cNvSpPr>
            <a:spLocks noChangeArrowheads="1"/>
          </p:cNvSpPr>
          <p:nvPr/>
        </p:nvSpPr>
        <p:spPr bwMode="auto">
          <a:xfrm>
            <a:off x="85785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3" name="Oval 226">
            <a:extLst>
              <a:ext uri="{FF2B5EF4-FFF2-40B4-BE49-F238E27FC236}">
                <a16:creationId xmlns:a16="http://schemas.microsoft.com/office/drawing/2014/main" id="{5B07E2FC-17FD-ECCC-9491-61B35AFF0111}"/>
              </a:ext>
            </a:extLst>
          </p:cNvPr>
          <p:cNvSpPr>
            <a:spLocks noChangeArrowheads="1"/>
          </p:cNvSpPr>
          <p:nvPr/>
        </p:nvSpPr>
        <p:spPr bwMode="auto">
          <a:xfrm>
            <a:off x="79689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4" name="Oval 227">
            <a:extLst>
              <a:ext uri="{FF2B5EF4-FFF2-40B4-BE49-F238E27FC236}">
                <a16:creationId xmlns:a16="http://schemas.microsoft.com/office/drawing/2014/main" id="{8607E2AF-8972-CEBE-B228-845A6119EBBE}"/>
              </a:ext>
            </a:extLst>
          </p:cNvPr>
          <p:cNvSpPr>
            <a:spLocks noChangeArrowheads="1"/>
          </p:cNvSpPr>
          <p:nvPr/>
        </p:nvSpPr>
        <p:spPr bwMode="auto">
          <a:xfrm>
            <a:off x="9645316" y="4535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5" name="Oval 228">
            <a:extLst>
              <a:ext uri="{FF2B5EF4-FFF2-40B4-BE49-F238E27FC236}">
                <a16:creationId xmlns:a16="http://schemas.microsoft.com/office/drawing/2014/main" id="{998F7315-1F8D-142F-FF5C-D6A590F147BF}"/>
              </a:ext>
            </a:extLst>
          </p:cNvPr>
          <p:cNvSpPr>
            <a:spLocks noChangeArrowheads="1"/>
          </p:cNvSpPr>
          <p:nvPr/>
        </p:nvSpPr>
        <p:spPr bwMode="auto">
          <a:xfrm>
            <a:off x="76641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6" name="Oval 229">
            <a:extLst>
              <a:ext uri="{FF2B5EF4-FFF2-40B4-BE49-F238E27FC236}">
                <a16:creationId xmlns:a16="http://schemas.microsoft.com/office/drawing/2014/main" id="{19AB5EE7-C472-340C-E52A-E2492639DDD8}"/>
              </a:ext>
            </a:extLst>
          </p:cNvPr>
          <p:cNvSpPr>
            <a:spLocks noChangeArrowheads="1"/>
          </p:cNvSpPr>
          <p:nvPr/>
        </p:nvSpPr>
        <p:spPr bwMode="auto">
          <a:xfrm>
            <a:off x="8121316" y="3469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7" name="Oval 230">
            <a:extLst>
              <a:ext uri="{FF2B5EF4-FFF2-40B4-BE49-F238E27FC236}">
                <a16:creationId xmlns:a16="http://schemas.microsoft.com/office/drawing/2014/main" id="{02DC350F-B37C-8B47-8189-6482C7756DEA}"/>
              </a:ext>
            </a:extLst>
          </p:cNvPr>
          <p:cNvSpPr>
            <a:spLocks noChangeArrowheads="1"/>
          </p:cNvSpPr>
          <p:nvPr/>
        </p:nvSpPr>
        <p:spPr bwMode="auto">
          <a:xfrm>
            <a:off x="7968916" y="3621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8" name="Oval 231">
            <a:extLst>
              <a:ext uri="{FF2B5EF4-FFF2-40B4-BE49-F238E27FC236}">
                <a16:creationId xmlns:a16="http://schemas.microsoft.com/office/drawing/2014/main" id="{00AD8638-8D3F-AB5A-F800-EAD57A34293A}"/>
              </a:ext>
            </a:extLst>
          </p:cNvPr>
          <p:cNvSpPr>
            <a:spLocks noChangeArrowheads="1"/>
          </p:cNvSpPr>
          <p:nvPr/>
        </p:nvSpPr>
        <p:spPr bwMode="auto">
          <a:xfrm>
            <a:off x="87309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59" name="Oval 232">
            <a:extLst>
              <a:ext uri="{FF2B5EF4-FFF2-40B4-BE49-F238E27FC236}">
                <a16:creationId xmlns:a16="http://schemas.microsoft.com/office/drawing/2014/main" id="{744444E5-7A4D-006D-D55A-6613CC6C5DCE}"/>
              </a:ext>
            </a:extLst>
          </p:cNvPr>
          <p:cNvSpPr>
            <a:spLocks noChangeArrowheads="1"/>
          </p:cNvSpPr>
          <p:nvPr/>
        </p:nvSpPr>
        <p:spPr bwMode="auto">
          <a:xfrm>
            <a:off x="87309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0" name="Oval 233">
            <a:extLst>
              <a:ext uri="{FF2B5EF4-FFF2-40B4-BE49-F238E27FC236}">
                <a16:creationId xmlns:a16="http://schemas.microsoft.com/office/drawing/2014/main" id="{4E453074-333E-AC81-70D2-1796559695A6}"/>
              </a:ext>
            </a:extLst>
          </p:cNvPr>
          <p:cNvSpPr>
            <a:spLocks noChangeArrowheads="1"/>
          </p:cNvSpPr>
          <p:nvPr/>
        </p:nvSpPr>
        <p:spPr bwMode="auto">
          <a:xfrm>
            <a:off x="88071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1" name="Oval 234">
            <a:extLst>
              <a:ext uri="{FF2B5EF4-FFF2-40B4-BE49-F238E27FC236}">
                <a16:creationId xmlns:a16="http://schemas.microsoft.com/office/drawing/2014/main" id="{70061DE7-9199-0E9C-ED1B-B5DDB3DAC24B}"/>
              </a:ext>
            </a:extLst>
          </p:cNvPr>
          <p:cNvSpPr>
            <a:spLocks noChangeArrowheads="1"/>
          </p:cNvSpPr>
          <p:nvPr/>
        </p:nvSpPr>
        <p:spPr bwMode="auto">
          <a:xfrm>
            <a:off x="97977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2" name="Oval 235">
            <a:extLst>
              <a:ext uri="{FF2B5EF4-FFF2-40B4-BE49-F238E27FC236}">
                <a16:creationId xmlns:a16="http://schemas.microsoft.com/office/drawing/2014/main" id="{B0D7CC75-A8C8-0B2D-3CF0-B8AF0305F51D}"/>
              </a:ext>
            </a:extLst>
          </p:cNvPr>
          <p:cNvSpPr>
            <a:spLocks noChangeArrowheads="1"/>
          </p:cNvSpPr>
          <p:nvPr/>
        </p:nvSpPr>
        <p:spPr bwMode="auto">
          <a:xfrm>
            <a:off x="93405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3" name="Oval 236">
            <a:extLst>
              <a:ext uri="{FF2B5EF4-FFF2-40B4-BE49-F238E27FC236}">
                <a16:creationId xmlns:a16="http://schemas.microsoft.com/office/drawing/2014/main" id="{1592175E-217A-1532-4A9C-CBFA4F2A1315}"/>
              </a:ext>
            </a:extLst>
          </p:cNvPr>
          <p:cNvSpPr>
            <a:spLocks noChangeArrowheads="1"/>
          </p:cNvSpPr>
          <p:nvPr/>
        </p:nvSpPr>
        <p:spPr bwMode="auto">
          <a:xfrm>
            <a:off x="9721516" y="42311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4" name="Oval 237">
            <a:extLst>
              <a:ext uri="{FF2B5EF4-FFF2-40B4-BE49-F238E27FC236}">
                <a16:creationId xmlns:a16="http://schemas.microsoft.com/office/drawing/2014/main" id="{77972338-755D-F4BF-2277-E1B1BC959EE6}"/>
              </a:ext>
            </a:extLst>
          </p:cNvPr>
          <p:cNvSpPr>
            <a:spLocks noChangeArrowheads="1"/>
          </p:cNvSpPr>
          <p:nvPr/>
        </p:nvSpPr>
        <p:spPr bwMode="auto">
          <a:xfrm>
            <a:off x="97977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5" name="Oval 238">
            <a:extLst>
              <a:ext uri="{FF2B5EF4-FFF2-40B4-BE49-F238E27FC236}">
                <a16:creationId xmlns:a16="http://schemas.microsoft.com/office/drawing/2014/main" id="{E6771C8C-BD77-B72C-7B02-6959949337F9}"/>
              </a:ext>
            </a:extLst>
          </p:cNvPr>
          <p:cNvSpPr>
            <a:spLocks noChangeArrowheads="1"/>
          </p:cNvSpPr>
          <p:nvPr/>
        </p:nvSpPr>
        <p:spPr bwMode="auto">
          <a:xfrm>
            <a:off x="91881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6" name="Oval 239">
            <a:extLst>
              <a:ext uri="{FF2B5EF4-FFF2-40B4-BE49-F238E27FC236}">
                <a16:creationId xmlns:a16="http://schemas.microsoft.com/office/drawing/2014/main" id="{317654E6-F1F7-2AE4-A7DF-F1DF6F68FDAF}"/>
              </a:ext>
            </a:extLst>
          </p:cNvPr>
          <p:cNvSpPr>
            <a:spLocks noChangeArrowheads="1"/>
          </p:cNvSpPr>
          <p:nvPr/>
        </p:nvSpPr>
        <p:spPr bwMode="auto">
          <a:xfrm>
            <a:off x="9340516" y="39263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7" name="Oval 240">
            <a:extLst>
              <a:ext uri="{FF2B5EF4-FFF2-40B4-BE49-F238E27FC236}">
                <a16:creationId xmlns:a16="http://schemas.microsoft.com/office/drawing/2014/main" id="{207094BA-1E80-6B01-F30A-95D28AC02649}"/>
              </a:ext>
            </a:extLst>
          </p:cNvPr>
          <p:cNvSpPr>
            <a:spLocks noChangeArrowheads="1"/>
          </p:cNvSpPr>
          <p:nvPr/>
        </p:nvSpPr>
        <p:spPr bwMode="auto">
          <a:xfrm>
            <a:off x="94929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8" name="Oval 241">
            <a:extLst>
              <a:ext uri="{FF2B5EF4-FFF2-40B4-BE49-F238E27FC236}">
                <a16:creationId xmlns:a16="http://schemas.microsoft.com/office/drawing/2014/main" id="{A1AC3124-36BD-28E3-1E66-A93E5F28C089}"/>
              </a:ext>
            </a:extLst>
          </p:cNvPr>
          <p:cNvSpPr>
            <a:spLocks noChangeArrowheads="1"/>
          </p:cNvSpPr>
          <p:nvPr/>
        </p:nvSpPr>
        <p:spPr bwMode="auto">
          <a:xfrm>
            <a:off x="9340516" y="4459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69" name="Oval 242">
            <a:extLst>
              <a:ext uri="{FF2B5EF4-FFF2-40B4-BE49-F238E27FC236}">
                <a16:creationId xmlns:a16="http://schemas.microsoft.com/office/drawing/2014/main" id="{4D80B1A3-0768-1032-3ED0-4B88D2E3E6E9}"/>
              </a:ext>
            </a:extLst>
          </p:cNvPr>
          <p:cNvSpPr>
            <a:spLocks noChangeArrowheads="1"/>
          </p:cNvSpPr>
          <p:nvPr/>
        </p:nvSpPr>
        <p:spPr bwMode="auto">
          <a:xfrm>
            <a:off x="9188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70" name="Oval 243">
            <a:extLst>
              <a:ext uri="{FF2B5EF4-FFF2-40B4-BE49-F238E27FC236}">
                <a16:creationId xmlns:a16="http://schemas.microsoft.com/office/drawing/2014/main" id="{31847959-6D73-4EDB-91F1-AE7101ED7034}"/>
              </a:ext>
            </a:extLst>
          </p:cNvPr>
          <p:cNvSpPr>
            <a:spLocks noChangeArrowheads="1"/>
          </p:cNvSpPr>
          <p:nvPr/>
        </p:nvSpPr>
        <p:spPr bwMode="auto">
          <a:xfrm>
            <a:off x="9416716" y="41549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71" name="Oval 244">
            <a:extLst>
              <a:ext uri="{FF2B5EF4-FFF2-40B4-BE49-F238E27FC236}">
                <a16:creationId xmlns:a16="http://schemas.microsoft.com/office/drawing/2014/main" id="{195021A3-F4D3-17AB-5C2C-6F615B2164C9}"/>
              </a:ext>
            </a:extLst>
          </p:cNvPr>
          <p:cNvSpPr>
            <a:spLocks noChangeArrowheads="1"/>
          </p:cNvSpPr>
          <p:nvPr/>
        </p:nvSpPr>
        <p:spPr bwMode="auto">
          <a:xfrm>
            <a:off x="9569116" y="40025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18672" name="Oval 245">
            <a:extLst>
              <a:ext uri="{FF2B5EF4-FFF2-40B4-BE49-F238E27FC236}">
                <a16:creationId xmlns:a16="http://schemas.microsoft.com/office/drawing/2014/main" id="{42903E2B-5E73-439B-CF53-13C260DF4431}"/>
              </a:ext>
            </a:extLst>
          </p:cNvPr>
          <p:cNvSpPr>
            <a:spLocks noChangeArrowheads="1"/>
          </p:cNvSpPr>
          <p:nvPr/>
        </p:nvSpPr>
        <p:spPr bwMode="auto">
          <a:xfrm>
            <a:off x="9721516" y="4078705"/>
            <a:ext cx="76200" cy="76200"/>
          </a:xfrm>
          <a:prstGeom prst="ellipse">
            <a:avLst/>
          </a:prstGeom>
          <a:solidFill>
            <a:srgbClr val="FF0000"/>
          </a:solidFill>
          <a:ln w="9525">
            <a:solidFill>
              <a:schemeClr val="tx1"/>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fontAlgn="base" hangingPunct="1">
              <a:spcBef>
                <a:spcPct val="0"/>
              </a:spcBef>
              <a:spcAft>
                <a:spcPct val="0"/>
              </a:spcAft>
            </a:pPr>
            <a:endParaRPr lang="en-US" altLang="en-US">
              <a:solidFill>
                <a:srgbClr val="000000"/>
              </a:solidFill>
            </a:endParaRPr>
          </a:p>
        </p:txBody>
      </p:sp>
      <p:sp>
        <p:nvSpPr>
          <p:cNvPr id="3" name="Title 2">
            <a:extLst>
              <a:ext uri="{FF2B5EF4-FFF2-40B4-BE49-F238E27FC236}">
                <a16:creationId xmlns:a16="http://schemas.microsoft.com/office/drawing/2014/main" id="{551DF964-0D12-A754-E1D5-79D9C2B12A69}"/>
              </a:ext>
            </a:extLst>
          </p:cNvPr>
          <p:cNvSpPr>
            <a:spLocks noGrp="1"/>
          </p:cNvSpPr>
          <p:nvPr>
            <p:ph type="title"/>
          </p:nvPr>
        </p:nvSpPr>
        <p:spPr/>
        <p:txBody>
          <a:bodyPr/>
          <a:lstStyle/>
          <a:p>
            <a:pPr algn="l"/>
            <a:r>
              <a:rPr lang="en-US" dirty="0"/>
              <a:t>Is this a reasonable model?</a:t>
            </a:r>
          </a:p>
        </p:txBody>
      </p:sp>
    </p:spTree>
    <p:extLst>
      <p:ext uri="{BB962C8B-B14F-4D97-AF65-F5344CB8AC3E}">
        <p14:creationId xmlns:p14="http://schemas.microsoft.com/office/powerpoint/2010/main" val="32516843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3" descr="PNAS_01">
            <a:extLst>
              <a:ext uri="{FF2B5EF4-FFF2-40B4-BE49-F238E27FC236}">
                <a16:creationId xmlns:a16="http://schemas.microsoft.com/office/drawing/2014/main" id="{0B38B43B-02FB-44C8-97BE-105E476E83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0926" y="-531813"/>
            <a:ext cx="7440613" cy="7753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3" descr="PNAS_02">
            <a:extLst>
              <a:ext uri="{FF2B5EF4-FFF2-40B4-BE49-F238E27FC236}">
                <a16:creationId xmlns:a16="http://schemas.microsoft.com/office/drawing/2014/main" id="{55B8C3FE-BC72-4BDC-95AC-AFECC3F62C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0926" y="-533400"/>
            <a:ext cx="7440613" cy="775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6B16A440-8F0E-4A95-90E0-E3295E5E404A}"/>
              </a:ext>
            </a:extLst>
          </p:cNvPr>
          <p:cNvSpPr>
            <a:spLocks noGrp="1"/>
          </p:cNvSpPr>
          <p:nvPr>
            <p:ph type="title"/>
          </p:nvPr>
        </p:nvSpPr>
        <p:spPr/>
        <p:txBody>
          <a:bodyPr/>
          <a:lstStyle/>
          <a:p>
            <a:r>
              <a:rPr lang="en-US" altLang="en-US" sz="4400" b="1" dirty="0"/>
              <a:t>Dynamic Range</a:t>
            </a:r>
          </a:p>
        </p:txBody>
      </p:sp>
      <p:sp>
        <p:nvSpPr>
          <p:cNvPr id="14339" name="Content Placeholder 2">
            <a:extLst>
              <a:ext uri="{FF2B5EF4-FFF2-40B4-BE49-F238E27FC236}">
                <a16:creationId xmlns:a16="http://schemas.microsoft.com/office/drawing/2014/main" id="{5BDDA20C-8260-468E-87BC-E7945EC74222}"/>
              </a:ext>
            </a:extLst>
          </p:cNvPr>
          <p:cNvSpPr>
            <a:spLocks noGrp="1"/>
          </p:cNvSpPr>
          <p:nvPr>
            <p:ph idx="1"/>
          </p:nvPr>
        </p:nvSpPr>
        <p:spPr>
          <a:xfrm>
            <a:off x="449178" y="1684420"/>
            <a:ext cx="4086225" cy="1596191"/>
          </a:xfrm>
        </p:spPr>
        <p:txBody>
          <a:bodyPr/>
          <a:lstStyle/>
          <a:p>
            <a:r>
              <a:rPr lang="en-US" altLang="en-US" sz="2800" dirty="0"/>
              <a:t>The proteome spans a dynamic range of 10^6 to 10^12</a:t>
            </a:r>
          </a:p>
          <a:p>
            <a:pPr marL="0" indent="0">
              <a:buNone/>
            </a:pPr>
            <a:endParaRPr lang="en-US" altLang="en-US" sz="2800" dirty="0"/>
          </a:p>
          <a:p>
            <a:endParaRPr lang="en-US" altLang="en-US" sz="2800" dirty="0"/>
          </a:p>
        </p:txBody>
      </p:sp>
      <p:pic>
        <p:nvPicPr>
          <p:cNvPr id="2" name="Picture 1">
            <a:extLst>
              <a:ext uri="{FF2B5EF4-FFF2-40B4-BE49-F238E27FC236}">
                <a16:creationId xmlns:a16="http://schemas.microsoft.com/office/drawing/2014/main" id="{17BD2472-62EF-4481-919D-B97C89954A95}"/>
              </a:ext>
            </a:extLst>
          </p:cNvPr>
          <p:cNvPicPr>
            <a:picLocks noChangeAspect="1"/>
          </p:cNvPicPr>
          <p:nvPr/>
        </p:nvPicPr>
        <p:blipFill>
          <a:blip r:embed="rId2"/>
          <a:stretch>
            <a:fillRect/>
          </a:stretch>
        </p:blipFill>
        <p:spPr>
          <a:xfrm>
            <a:off x="5852035" y="2482515"/>
            <a:ext cx="6004331" cy="3597441"/>
          </a:xfrm>
          <a:prstGeom prst="rect">
            <a:avLst/>
          </a:prstGeom>
        </p:spPr>
      </p:pic>
      <p:sp>
        <p:nvSpPr>
          <p:cNvPr id="3" name="TextBox 2">
            <a:extLst>
              <a:ext uri="{FF2B5EF4-FFF2-40B4-BE49-F238E27FC236}">
                <a16:creationId xmlns:a16="http://schemas.microsoft.com/office/drawing/2014/main" id="{55B27304-CC0C-4E7A-BDB6-2373E7E6FD05}"/>
              </a:ext>
            </a:extLst>
          </p:cNvPr>
          <p:cNvSpPr txBox="1"/>
          <p:nvPr/>
        </p:nvSpPr>
        <p:spPr>
          <a:xfrm>
            <a:off x="6639426" y="6366612"/>
            <a:ext cx="5378139" cy="307777"/>
          </a:xfrm>
          <a:prstGeom prst="rect">
            <a:avLst/>
          </a:prstGeom>
          <a:noFill/>
        </p:spPr>
        <p:txBody>
          <a:bodyPr wrap="none" rtlCol="0">
            <a:spAutoFit/>
          </a:bodyPr>
          <a:lstStyle/>
          <a:p>
            <a:r>
              <a:rPr lang="en-US" sz="1400" dirty="0"/>
              <a:t>Anderson and Anderson, Molecular and Cellular Proteomics 2002</a:t>
            </a:r>
          </a:p>
        </p:txBody>
      </p:sp>
      <p:sp>
        <p:nvSpPr>
          <p:cNvPr id="4" name="Rectangle 3">
            <a:extLst>
              <a:ext uri="{FF2B5EF4-FFF2-40B4-BE49-F238E27FC236}">
                <a16:creationId xmlns:a16="http://schemas.microsoft.com/office/drawing/2014/main" id="{FC0A4CC7-9932-463E-88C9-21FE89916798}"/>
              </a:ext>
            </a:extLst>
          </p:cNvPr>
          <p:cNvSpPr/>
          <p:nvPr/>
        </p:nvSpPr>
        <p:spPr>
          <a:xfrm>
            <a:off x="7146758" y="1473867"/>
            <a:ext cx="3946358" cy="96252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 Proteins Represent 99% of the Blood Protein Mass</a:t>
            </a:r>
          </a:p>
        </p:txBody>
      </p:sp>
      <p:grpSp>
        <p:nvGrpSpPr>
          <p:cNvPr id="7" name="Group 6">
            <a:extLst>
              <a:ext uri="{FF2B5EF4-FFF2-40B4-BE49-F238E27FC236}">
                <a16:creationId xmlns:a16="http://schemas.microsoft.com/office/drawing/2014/main" id="{059908AE-FDB4-443C-A3E4-7C001AA3628D}"/>
              </a:ext>
            </a:extLst>
          </p:cNvPr>
          <p:cNvGrpSpPr/>
          <p:nvPr/>
        </p:nvGrpSpPr>
        <p:grpSpPr>
          <a:xfrm>
            <a:off x="335634" y="1473867"/>
            <a:ext cx="5137414" cy="5214460"/>
            <a:chOff x="335634" y="1473867"/>
            <a:chExt cx="5137414" cy="5214460"/>
          </a:xfrm>
        </p:grpSpPr>
        <p:pic>
          <p:nvPicPr>
            <p:cNvPr id="6" name="Picture 5">
              <a:extLst>
                <a:ext uri="{FF2B5EF4-FFF2-40B4-BE49-F238E27FC236}">
                  <a16:creationId xmlns:a16="http://schemas.microsoft.com/office/drawing/2014/main" id="{993B2BDF-19A8-41DE-B338-9F998AEF54EC}"/>
                </a:ext>
              </a:extLst>
            </p:cNvPr>
            <p:cNvPicPr>
              <a:picLocks noChangeAspect="1"/>
            </p:cNvPicPr>
            <p:nvPr/>
          </p:nvPicPr>
          <p:blipFill>
            <a:blip r:embed="rId3"/>
            <a:stretch>
              <a:fillRect/>
            </a:stretch>
          </p:blipFill>
          <p:spPr>
            <a:xfrm>
              <a:off x="335634" y="1473867"/>
              <a:ext cx="5137414" cy="4788146"/>
            </a:xfrm>
            <a:prstGeom prst="rect">
              <a:avLst/>
            </a:prstGeom>
          </p:spPr>
        </p:pic>
        <p:sp>
          <p:nvSpPr>
            <p:cNvPr id="9" name="TextBox 8">
              <a:extLst>
                <a:ext uri="{FF2B5EF4-FFF2-40B4-BE49-F238E27FC236}">
                  <a16:creationId xmlns:a16="http://schemas.microsoft.com/office/drawing/2014/main" id="{B73BB9FB-260E-448E-9BC5-7D6EDC0A5CD7}"/>
                </a:ext>
              </a:extLst>
            </p:cNvPr>
            <p:cNvSpPr txBox="1"/>
            <p:nvPr/>
          </p:nvSpPr>
          <p:spPr>
            <a:xfrm>
              <a:off x="1556702" y="6380550"/>
              <a:ext cx="2978701" cy="307777"/>
            </a:xfrm>
            <a:prstGeom prst="rect">
              <a:avLst/>
            </a:prstGeom>
            <a:noFill/>
          </p:spPr>
          <p:txBody>
            <a:bodyPr wrap="none" rtlCol="0">
              <a:spAutoFit/>
            </a:bodyPr>
            <a:lstStyle/>
            <a:p>
              <a:r>
                <a:rPr lang="en-US" sz="1400" dirty="0" err="1"/>
                <a:t>Ghaemmaghami</a:t>
              </a:r>
              <a:r>
                <a:rPr lang="en-US" sz="1400" dirty="0"/>
                <a:t> et al, Nature 2003</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3432E-7BED-491D-97C9-D337408A8954}"/>
              </a:ext>
            </a:extLst>
          </p:cNvPr>
          <p:cNvSpPr>
            <a:spLocks noGrp="1"/>
          </p:cNvSpPr>
          <p:nvPr>
            <p:ph type="title"/>
          </p:nvPr>
        </p:nvSpPr>
        <p:spPr>
          <a:xfrm>
            <a:off x="267459" y="37927"/>
            <a:ext cx="11704320" cy="1325563"/>
          </a:xfrm>
        </p:spPr>
        <p:txBody>
          <a:bodyPr>
            <a:normAutofit/>
          </a:bodyPr>
          <a:lstStyle/>
          <a:p>
            <a:r>
              <a:rPr lang="en-US" sz="4000" dirty="0"/>
              <a:t>Lots and Lots of Molecules</a:t>
            </a:r>
          </a:p>
        </p:txBody>
      </p:sp>
      <p:sp>
        <p:nvSpPr>
          <p:cNvPr id="3" name="Content Placeholder 2">
            <a:extLst>
              <a:ext uri="{FF2B5EF4-FFF2-40B4-BE49-F238E27FC236}">
                <a16:creationId xmlns:a16="http://schemas.microsoft.com/office/drawing/2014/main" id="{A1A5DC4D-367B-40E9-A1BE-9ABAA92E9FC3}"/>
              </a:ext>
            </a:extLst>
          </p:cNvPr>
          <p:cNvSpPr txBox="1">
            <a:spLocks/>
          </p:cNvSpPr>
          <p:nvPr/>
        </p:nvSpPr>
        <p:spPr>
          <a:xfrm>
            <a:off x="447839" y="1627908"/>
            <a:ext cx="5951861" cy="4554844"/>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400,000 mRNA molecules per cell = 40 million reads</a:t>
            </a:r>
          </a:p>
          <a:p>
            <a:pPr lvl="1">
              <a:lnSpc>
                <a:spcPct val="100000"/>
              </a:lnSpc>
              <a:spcBef>
                <a:spcPts val="1000"/>
              </a:spcBef>
              <a:defRPr/>
            </a:pPr>
            <a:r>
              <a:rPr lang="en-US" sz="1400" b="1" dirty="0">
                <a:solidFill>
                  <a:prstClr val="black"/>
                </a:solidFill>
                <a:latin typeface="Calibri" panose="020F0502020204030204"/>
              </a:rPr>
              <a:t>Average transcript at ~5-10 copies</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10,000,000,000 protein molecules per cell = 1 trillion reads</a:t>
            </a:r>
          </a:p>
          <a:p>
            <a:pPr lvl="1">
              <a:lnSpc>
                <a:spcPct val="100000"/>
              </a:lnSpc>
              <a:spcBef>
                <a:spcPts val="1000"/>
              </a:spcBef>
              <a:defRPr/>
            </a:pPr>
            <a:r>
              <a:rPr lang="en-US" sz="1400" b="1" dirty="0">
                <a:solidFill>
                  <a:prstClr val="black"/>
                </a:solidFill>
                <a:latin typeface="Calibri" panose="020F0502020204030204"/>
              </a:rPr>
              <a:t>Average protein at 10</a:t>
            </a:r>
            <a:r>
              <a:rPr lang="en-US" sz="1400" b="1" baseline="30000" dirty="0">
                <a:solidFill>
                  <a:prstClr val="black"/>
                </a:solidFill>
                <a:latin typeface="Calibri" panose="020F0502020204030204"/>
              </a:rPr>
              <a:t>4</a:t>
            </a:r>
            <a:r>
              <a:rPr lang="en-US" sz="1400" b="1" dirty="0">
                <a:solidFill>
                  <a:prstClr val="black"/>
                </a:solidFill>
                <a:latin typeface="Calibri" panose="020F0502020204030204"/>
              </a:rPr>
              <a:t> to 10</a:t>
            </a:r>
            <a:r>
              <a:rPr lang="en-US" sz="1400" b="1" baseline="30000" dirty="0">
                <a:solidFill>
                  <a:prstClr val="black"/>
                </a:solidFill>
                <a:latin typeface="Calibri" panose="020F0502020204030204"/>
              </a:rPr>
              <a:t>5</a:t>
            </a:r>
            <a:r>
              <a:rPr lang="en-US" sz="1400" b="1" dirty="0">
                <a:solidFill>
                  <a:prstClr val="black"/>
                </a:solidFill>
                <a:latin typeface="Calibri" panose="020F0502020204030204"/>
              </a:rPr>
              <a:t> copies</a:t>
            </a:r>
            <a:endParaRPr kumimoji="0" lang="en-US" sz="14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Fluorescent wavelength = 200 – 750 nm</a:t>
            </a:r>
          </a:p>
          <a:p>
            <a:pPr marL="685800" marR="0" lvl="1" indent="-228600" algn="l" defTabSz="914400" rtl="0" eaLnBrk="1" fontAlgn="auto" latinLnBrk="0" hangingPunct="1">
              <a:lnSpc>
                <a:spcPct val="10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Leads to a practical density of ~1 µm</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tab pos="3203575" algn="l"/>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1 million reads</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1 mm</a:t>
            </a:r>
            <a:r>
              <a:rPr kumimoji="0" lang="en-US" sz="1800" b="0" i="0" u="none" strike="noStrike" kern="1200" cap="none" spc="0" normalizeH="0" baseline="30000" noProof="0" dirty="0">
                <a:ln>
                  <a:noFill/>
                </a:ln>
                <a:solidFill>
                  <a:prstClr val="black"/>
                </a:solidFill>
                <a:effectLst/>
                <a:uLnTx/>
                <a:uFillTx/>
                <a:latin typeface="Calibri" panose="020F0502020204030204"/>
                <a:ea typeface="+mn-ea"/>
                <a:cs typeface="+mn-cs"/>
              </a:rPr>
              <a:t>2</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tab pos="3203575" algn="l"/>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100 million reads</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1 cm</a:t>
            </a:r>
            <a:r>
              <a:rPr kumimoji="0" lang="en-US" sz="1800" b="0" i="0" u="none" strike="noStrike" kern="1200" cap="none" spc="0" normalizeH="0" baseline="30000" noProof="0" dirty="0">
                <a:ln>
                  <a:noFill/>
                </a:ln>
                <a:solidFill>
                  <a:prstClr val="black"/>
                </a:solidFill>
                <a:effectLst/>
                <a:uLnTx/>
                <a:uFillTx/>
                <a:latin typeface="Calibri" panose="020F0502020204030204"/>
                <a:ea typeface="+mn-ea"/>
                <a:cs typeface="+mn-cs"/>
              </a:rPr>
              <a:t>2</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tab pos="3203575" algn="l"/>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10 billion reads: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10 cm</a:t>
            </a:r>
            <a:r>
              <a:rPr kumimoji="0" lang="en-US" sz="1800" b="0" i="0" u="none" strike="noStrike" kern="1200" cap="none" spc="0" normalizeH="0" baseline="30000" noProof="0" dirty="0">
                <a:ln>
                  <a:noFill/>
                </a:ln>
                <a:solidFill>
                  <a:prstClr val="black"/>
                </a:solidFill>
                <a:effectLst/>
                <a:uLnTx/>
                <a:uFillTx/>
                <a:latin typeface="Calibri" panose="020F0502020204030204"/>
                <a:ea typeface="+mn-ea"/>
                <a:cs typeface="+mn-cs"/>
              </a:rPr>
              <a:t>2</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228600" marR="0" lvl="0" indent="-22860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tab pos="3203575" algn="l"/>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1 trillion reads: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 m</a:t>
            </a:r>
            <a:r>
              <a:rPr kumimoji="0" lang="en-US" sz="1800" b="0" i="0" u="none" strike="noStrike" kern="1200" cap="none" spc="0" normalizeH="0" baseline="30000" noProof="0" dirty="0">
                <a:ln>
                  <a:noFill/>
                </a:ln>
                <a:solidFill>
                  <a:prstClr val="black"/>
                </a:solidFill>
                <a:effectLst/>
                <a:uLnTx/>
                <a:uFillTx/>
                <a:latin typeface="Calibri" panose="020F0502020204030204"/>
                <a:ea typeface="+mn-ea"/>
                <a:cs typeface="+mn-cs"/>
              </a:rPr>
              <a:t>2</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pic>
        <p:nvPicPr>
          <p:cNvPr id="1026" name="Picture 2">
            <a:extLst>
              <a:ext uri="{FF2B5EF4-FFF2-40B4-BE49-F238E27FC236}">
                <a16:creationId xmlns:a16="http://schemas.microsoft.com/office/drawing/2014/main" id="{10FD4520-9EEB-4D52-A63E-5E8F7CEDB9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9524" y="1307395"/>
            <a:ext cx="1325564" cy="1325564"/>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F94F7B71-4C81-485B-BB5F-5B9BEA810B3F}"/>
              </a:ext>
            </a:extLst>
          </p:cNvPr>
          <p:cNvGrpSpPr/>
          <p:nvPr/>
        </p:nvGrpSpPr>
        <p:grpSpPr>
          <a:xfrm>
            <a:off x="6669524" y="1307395"/>
            <a:ext cx="2651128" cy="2651128"/>
            <a:chOff x="6669524" y="1307395"/>
            <a:chExt cx="2651128" cy="2651128"/>
          </a:xfrm>
        </p:grpSpPr>
        <p:pic>
          <p:nvPicPr>
            <p:cNvPr id="5" name="Picture 2">
              <a:extLst>
                <a:ext uri="{FF2B5EF4-FFF2-40B4-BE49-F238E27FC236}">
                  <a16:creationId xmlns:a16="http://schemas.microsoft.com/office/drawing/2014/main" id="{91C75104-1739-46B4-8807-219060C6C9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7995088" y="1307395"/>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7D63CC63-914C-4F2E-A89D-7254B3A879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995088" y="2632959"/>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a:extLst>
                <a:ext uri="{FF2B5EF4-FFF2-40B4-BE49-F238E27FC236}">
                  <a16:creationId xmlns:a16="http://schemas.microsoft.com/office/drawing/2014/main" id="{BBCE6523-D59E-45E6-8D7F-79C67CF8B6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6669524" y="2632959"/>
              <a:ext cx="1325564" cy="1325564"/>
            </a:xfrm>
            <a:prstGeom prst="rect">
              <a:avLst/>
            </a:prstGeom>
            <a:noFill/>
            <a:extLst>
              <a:ext uri="{909E8E84-426E-40DD-AFC4-6F175D3DCCD1}">
                <a14:hiddenFill xmlns:a14="http://schemas.microsoft.com/office/drawing/2010/main">
                  <a:solidFill>
                    <a:srgbClr val="FFFFFF"/>
                  </a:solidFill>
                </a14:hiddenFill>
              </a:ext>
            </a:extLst>
          </p:spPr>
        </p:pic>
      </p:grpSp>
      <p:pic>
        <p:nvPicPr>
          <p:cNvPr id="8" name="Picture 2">
            <a:extLst>
              <a:ext uri="{FF2B5EF4-FFF2-40B4-BE49-F238E27FC236}">
                <a16:creationId xmlns:a16="http://schemas.microsoft.com/office/drawing/2014/main" id="{D2C94C09-FD4B-491E-901D-249C8E4536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9320652" y="1307395"/>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0FF8CDBB-EA92-49C3-B968-FDEB3F1F38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320652" y="2619893"/>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a:extLst>
              <a:ext uri="{FF2B5EF4-FFF2-40B4-BE49-F238E27FC236}">
                <a16:creationId xmlns:a16="http://schemas.microsoft.com/office/drawing/2014/main" id="{84B70BF9-E9E0-4001-B879-4A47E3E83E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995088" y="3945456"/>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0D96F7D2-4F5E-48C9-A41B-4C4FB0A3EF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6669524" y="3945456"/>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9DDB51CE-D474-4B33-865D-9BF2498A9A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320652" y="3932390"/>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a:extLst>
              <a:ext uri="{FF2B5EF4-FFF2-40B4-BE49-F238E27FC236}">
                <a16:creationId xmlns:a16="http://schemas.microsoft.com/office/drawing/2014/main" id="{FF6EF28B-BD8F-4D33-A292-9E0BD79A7C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995088" y="5244888"/>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a:extLst>
              <a:ext uri="{FF2B5EF4-FFF2-40B4-BE49-F238E27FC236}">
                <a16:creationId xmlns:a16="http://schemas.microsoft.com/office/drawing/2014/main" id="{C194C38F-CC90-4EAD-B0B9-C2B0D4719F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6669524" y="5244888"/>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a:extLst>
              <a:ext uri="{FF2B5EF4-FFF2-40B4-BE49-F238E27FC236}">
                <a16:creationId xmlns:a16="http://schemas.microsoft.com/office/drawing/2014/main" id="{4EC22A3F-568A-4CBB-9C7D-5D0AD5831E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320652" y="5231822"/>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a:extLst>
              <a:ext uri="{FF2B5EF4-FFF2-40B4-BE49-F238E27FC236}">
                <a16:creationId xmlns:a16="http://schemas.microsoft.com/office/drawing/2014/main" id="{313A0026-593D-42DC-A576-1D2BA19DC4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0646215" y="1307395"/>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a:extLst>
              <a:ext uri="{FF2B5EF4-FFF2-40B4-BE49-F238E27FC236}">
                <a16:creationId xmlns:a16="http://schemas.microsoft.com/office/drawing/2014/main" id="{662F2ACC-04B7-4526-BAAB-00B3D127BA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10646215" y="2636790"/>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a:extLst>
              <a:ext uri="{FF2B5EF4-FFF2-40B4-BE49-F238E27FC236}">
                <a16:creationId xmlns:a16="http://schemas.microsoft.com/office/drawing/2014/main" id="{726CE81C-2AAD-4F03-BA77-E67E3B5C09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10646215" y="3949287"/>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a:extLst>
              <a:ext uri="{FF2B5EF4-FFF2-40B4-BE49-F238E27FC236}">
                <a16:creationId xmlns:a16="http://schemas.microsoft.com/office/drawing/2014/main" id="{4E7883BC-819D-4141-91E1-B3A48EABEE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10646215" y="5248719"/>
            <a:ext cx="1325564" cy="1325564"/>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BE6F445A-D1EB-4C98-901F-70B330289628}"/>
              </a:ext>
            </a:extLst>
          </p:cNvPr>
          <p:cNvSpPr txBox="1"/>
          <p:nvPr/>
        </p:nvSpPr>
        <p:spPr>
          <a:xfrm>
            <a:off x="6909849" y="3222180"/>
            <a:ext cx="4792107" cy="144655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black"/>
                </a:solidFill>
                <a:effectLst/>
                <a:uLnTx/>
                <a:uFillTx/>
                <a:latin typeface="Calibri" panose="020F0502020204030204"/>
                <a:ea typeface="+mn-ea"/>
                <a:cs typeface="+mn-cs"/>
              </a:rPr>
              <a:t>Scaling in Powers of 10 is Hard</a:t>
            </a:r>
          </a:p>
        </p:txBody>
      </p:sp>
    </p:spTree>
    <p:custDataLst>
      <p:tags r:id="rId1"/>
    </p:custDataLst>
    <p:extLst>
      <p:ext uri="{BB962C8B-B14F-4D97-AF65-F5344CB8AC3E}">
        <p14:creationId xmlns:p14="http://schemas.microsoft.com/office/powerpoint/2010/main" val="1779302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7"/>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A6EF0-8C0A-79EE-9E69-C5F55F2A7CAD}"/>
              </a:ext>
            </a:extLst>
          </p:cNvPr>
          <p:cNvSpPr>
            <a:spLocks noGrp="1"/>
          </p:cNvSpPr>
          <p:nvPr>
            <p:ph type="title"/>
          </p:nvPr>
        </p:nvSpPr>
        <p:spPr/>
        <p:txBody>
          <a:bodyPr/>
          <a:lstStyle/>
          <a:p>
            <a:endParaRPr lang="en-US"/>
          </a:p>
        </p:txBody>
      </p:sp>
      <p:pic>
        <p:nvPicPr>
          <p:cNvPr id="4" name="Online Media 3" title="Powers of Ten™ (1977)">
            <a:hlinkClick r:id="" action="ppaction://media"/>
            <a:extLst>
              <a:ext uri="{FF2B5EF4-FFF2-40B4-BE49-F238E27FC236}">
                <a16:creationId xmlns:a16="http://schemas.microsoft.com/office/drawing/2014/main" id="{53B5E4B1-F795-F021-22C0-2486D367342E}"/>
              </a:ext>
            </a:extLst>
          </p:cNvPr>
          <p:cNvPicPr>
            <a:picLocks noRot="1" noChangeAspect="1"/>
          </p:cNvPicPr>
          <p:nvPr>
            <a:videoFile r:link="rId1"/>
          </p:nvPr>
        </p:nvPicPr>
        <p:blipFill>
          <a:blip r:embed="rId4"/>
          <a:stretch>
            <a:fillRect/>
          </a:stretch>
        </p:blipFill>
        <p:spPr>
          <a:xfrm>
            <a:off x="1524000" y="0"/>
            <a:ext cx="9144000" cy="6858000"/>
          </a:xfrm>
          <a:prstGeom prst="rect">
            <a:avLst/>
          </a:prstGeom>
        </p:spPr>
      </p:pic>
    </p:spTree>
    <p:extLst>
      <p:ext uri="{BB962C8B-B14F-4D97-AF65-F5344CB8AC3E}">
        <p14:creationId xmlns:p14="http://schemas.microsoft.com/office/powerpoint/2010/main" val="4148820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5F72BA-D6F4-476C-881A-C0F2A527CCA8}"/>
              </a:ext>
            </a:extLst>
          </p:cNvPr>
          <p:cNvPicPr>
            <a:picLocks noChangeAspect="1"/>
          </p:cNvPicPr>
          <p:nvPr/>
        </p:nvPicPr>
        <p:blipFill>
          <a:blip r:embed="rId2"/>
          <a:stretch>
            <a:fillRect/>
          </a:stretch>
        </p:blipFill>
        <p:spPr>
          <a:xfrm>
            <a:off x="533802" y="958206"/>
            <a:ext cx="10961558" cy="2749534"/>
          </a:xfrm>
          <a:prstGeom prst="rect">
            <a:avLst/>
          </a:prstGeom>
        </p:spPr>
      </p:pic>
      <p:sp>
        <p:nvSpPr>
          <p:cNvPr id="6" name="TextBox 5">
            <a:extLst>
              <a:ext uri="{FF2B5EF4-FFF2-40B4-BE49-F238E27FC236}">
                <a16:creationId xmlns:a16="http://schemas.microsoft.com/office/drawing/2014/main" id="{7904CA1C-96C3-40E6-8492-3206C5F36B2A}"/>
              </a:ext>
            </a:extLst>
          </p:cNvPr>
          <p:cNvSpPr txBox="1"/>
          <p:nvPr/>
        </p:nvSpPr>
        <p:spPr>
          <a:xfrm>
            <a:off x="789212" y="4583580"/>
            <a:ext cx="10283869" cy="1015663"/>
          </a:xfrm>
          <a:prstGeom prst="rect">
            <a:avLst/>
          </a:prstGeom>
          <a:noFill/>
        </p:spPr>
        <p:txBody>
          <a:bodyPr wrap="square" rtlCol="0">
            <a:spAutoFit/>
          </a:bodyPr>
          <a:lstStyle/>
          <a:p>
            <a:r>
              <a:rPr lang="en-US" sz="2000" dirty="0"/>
              <a:t>If the most abundant protein represents the length of California, the least abundant proteins represent the length of </a:t>
            </a:r>
            <a:r>
              <a:rPr lang="en-US" sz="2000" i="1" dirty="0"/>
              <a:t>E. coli</a:t>
            </a:r>
            <a:r>
              <a:rPr lang="en-US" sz="2000" dirty="0"/>
              <a:t>.   Most analytical methods only have 10</a:t>
            </a:r>
            <a:r>
              <a:rPr lang="en-US" sz="2000" baseline="30000" dirty="0"/>
              <a:t>4</a:t>
            </a:r>
            <a:r>
              <a:rPr lang="en-US" sz="2000" dirty="0"/>
              <a:t> to 10</a:t>
            </a:r>
            <a:r>
              <a:rPr lang="en-US" sz="2000" baseline="30000" dirty="0"/>
              <a:t>5</a:t>
            </a:r>
            <a:r>
              <a:rPr lang="en-US" sz="2000" dirty="0"/>
              <a:t> dynamic range.  Representing the size of a 747.</a:t>
            </a:r>
          </a:p>
        </p:txBody>
      </p:sp>
      <p:sp>
        <p:nvSpPr>
          <p:cNvPr id="2" name="TextBox 1">
            <a:extLst>
              <a:ext uri="{FF2B5EF4-FFF2-40B4-BE49-F238E27FC236}">
                <a16:creationId xmlns:a16="http://schemas.microsoft.com/office/drawing/2014/main" id="{16E5D2FD-6D86-4B51-988B-AAAB8B427A44}"/>
              </a:ext>
            </a:extLst>
          </p:cNvPr>
          <p:cNvSpPr txBox="1"/>
          <p:nvPr/>
        </p:nvSpPr>
        <p:spPr>
          <a:xfrm>
            <a:off x="947956" y="545284"/>
            <a:ext cx="2217979" cy="369332"/>
          </a:xfrm>
          <a:prstGeom prst="rect">
            <a:avLst/>
          </a:prstGeom>
          <a:solidFill>
            <a:schemeClr val="bg1"/>
          </a:solidFill>
          <a:ln>
            <a:solidFill>
              <a:schemeClr val="tx1"/>
            </a:solidFill>
          </a:ln>
          <a:effectLst/>
        </p:spPr>
        <p:txBody>
          <a:bodyPr wrap="none" rtlCol="0">
            <a:spAutoFit/>
          </a:bodyPr>
          <a:lstStyle/>
          <a:p>
            <a:r>
              <a:rPr lang="en-US" dirty="0"/>
              <a:t>Where we need to be</a:t>
            </a:r>
          </a:p>
        </p:txBody>
      </p:sp>
      <p:sp>
        <p:nvSpPr>
          <p:cNvPr id="7" name="TextBox 6">
            <a:extLst>
              <a:ext uri="{FF2B5EF4-FFF2-40B4-BE49-F238E27FC236}">
                <a16:creationId xmlns:a16="http://schemas.microsoft.com/office/drawing/2014/main" id="{E637461B-1AF2-4048-8A4E-419FB72234AF}"/>
              </a:ext>
            </a:extLst>
          </p:cNvPr>
          <p:cNvSpPr txBox="1"/>
          <p:nvPr/>
        </p:nvSpPr>
        <p:spPr>
          <a:xfrm>
            <a:off x="8747026" y="625294"/>
            <a:ext cx="1745414" cy="369332"/>
          </a:xfrm>
          <a:prstGeom prst="rect">
            <a:avLst/>
          </a:prstGeom>
          <a:solidFill>
            <a:schemeClr val="bg1"/>
          </a:solidFill>
          <a:ln>
            <a:solidFill>
              <a:schemeClr val="tx1"/>
            </a:solidFill>
          </a:ln>
          <a:effectLst/>
        </p:spPr>
        <p:txBody>
          <a:bodyPr wrap="none" rtlCol="0">
            <a:spAutoFit/>
          </a:bodyPr>
          <a:lstStyle/>
          <a:p>
            <a:r>
              <a:rPr lang="en-US" dirty="0"/>
              <a:t>Where we are at</a:t>
            </a:r>
          </a:p>
        </p:txBody>
      </p:sp>
      <p:sp>
        <p:nvSpPr>
          <p:cNvPr id="8" name="TextBox 7">
            <a:extLst>
              <a:ext uri="{FF2B5EF4-FFF2-40B4-BE49-F238E27FC236}">
                <a16:creationId xmlns:a16="http://schemas.microsoft.com/office/drawing/2014/main" id="{05A72D77-4BD8-4464-84B2-C9DFE2FD587A}"/>
              </a:ext>
            </a:extLst>
          </p:cNvPr>
          <p:cNvSpPr txBox="1"/>
          <p:nvPr/>
        </p:nvSpPr>
        <p:spPr>
          <a:xfrm>
            <a:off x="856614" y="6001873"/>
            <a:ext cx="10638746" cy="461665"/>
          </a:xfrm>
          <a:prstGeom prst="rect">
            <a:avLst/>
          </a:prstGeom>
          <a:solidFill>
            <a:schemeClr val="bg2">
              <a:lumMod val="90000"/>
            </a:schemeClr>
          </a:solidFill>
          <a:ln>
            <a:solidFill>
              <a:schemeClr val="tx1"/>
            </a:solidFill>
          </a:ln>
          <a:effectLst>
            <a:outerShdw blurRad="50800" dist="38100" dir="2700000" algn="tl" rotWithShape="0">
              <a:prstClr val="black">
                <a:alpha val="40000"/>
              </a:prstClr>
            </a:outerShdw>
          </a:effectLst>
        </p:spPr>
        <p:txBody>
          <a:bodyPr wrap="none" rtlCol="0">
            <a:spAutoFit/>
          </a:bodyPr>
          <a:lstStyle/>
          <a:p>
            <a:r>
              <a:rPr lang="en-US" sz="2400" b="1" dirty="0"/>
              <a:t>Where we need to be to characterize the transcriptome: 4x10</a:t>
            </a:r>
            <a:r>
              <a:rPr lang="en-US" sz="2400" b="1" baseline="30000" dirty="0"/>
              <a:t>4</a:t>
            </a:r>
            <a:r>
              <a:rPr lang="en-US" sz="2400" b="1" dirty="0"/>
              <a:t> meters, ~marathon</a:t>
            </a:r>
          </a:p>
        </p:txBody>
      </p:sp>
    </p:spTree>
    <p:extLst>
      <p:ext uri="{BB962C8B-B14F-4D97-AF65-F5344CB8AC3E}">
        <p14:creationId xmlns:p14="http://schemas.microsoft.com/office/powerpoint/2010/main" val="9117264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914F8-E8FB-9DFB-1CA0-CCDC963275EF}"/>
              </a:ext>
            </a:extLst>
          </p:cNvPr>
          <p:cNvSpPr>
            <a:spLocks noGrp="1"/>
          </p:cNvSpPr>
          <p:nvPr>
            <p:ph type="title"/>
          </p:nvPr>
        </p:nvSpPr>
        <p:spPr>
          <a:xfrm>
            <a:off x="838200" y="0"/>
            <a:ext cx="10515600" cy="1325563"/>
          </a:xfrm>
        </p:spPr>
        <p:txBody>
          <a:bodyPr/>
          <a:lstStyle/>
          <a:p>
            <a:r>
              <a:rPr lang="en-US" dirty="0"/>
              <a:t>Measuring the volume of a swimming pool</a:t>
            </a:r>
          </a:p>
        </p:txBody>
      </p:sp>
      <p:pic>
        <p:nvPicPr>
          <p:cNvPr id="3" name="Picture 2">
            <a:extLst>
              <a:ext uri="{FF2B5EF4-FFF2-40B4-BE49-F238E27FC236}">
                <a16:creationId xmlns:a16="http://schemas.microsoft.com/office/drawing/2014/main" id="{099A7F54-16C9-47D5-0C38-9CE082685F9E}"/>
              </a:ext>
            </a:extLst>
          </p:cNvPr>
          <p:cNvPicPr>
            <a:picLocks noChangeAspect="1"/>
          </p:cNvPicPr>
          <p:nvPr/>
        </p:nvPicPr>
        <p:blipFill>
          <a:blip r:embed="rId2"/>
          <a:stretch>
            <a:fillRect/>
          </a:stretch>
        </p:blipFill>
        <p:spPr>
          <a:xfrm>
            <a:off x="6842357" y="2219004"/>
            <a:ext cx="4511443" cy="3308392"/>
          </a:xfrm>
          <a:prstGeom prst="rect">
            <a:avLst/>
          </a:prstGeom>
        </p:spPr>
      </p:pic>
      <p:sp>
        <p:nvSpPr>
          <p:cNvPr id="7" name="TextBox 6">
            <a:extLst>
              <a:ext uri="{FF2B5EF4-FFF2-40B4-BE49-F238E27FC236}">
                <a16:creationId xmlns:a16="http://schemas.microsoft.com/office/drawing/2014/main" id="{8E8A00D1-C178-EA61-F6F1-BA11A01A0C47}"/>
              </a:ext>
            </a:extLst>
          </p:cNvPr>
          <p:cNvSpPr txBox="1"/>
          <p:nvPr/>
        </p:nvSpPr>
        <p:spPr>
          <a:xfrm>
            <a:off x="7261294" y="1693751"/>
            <a:ext cx="3673570"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2.5 million liters (proteome)</a:t>
            </a:r>
          </a:p>
        </p:txBody>
      </p:sp>
      <p:pic>
        <p:nvPicPr>
          <p:cNvPr id="1026" name="Picture 2" descr="Bathtub - Wikipedia">
            <a:extLst>
              <a:ext uri="{FF2B5EF4-FFF2-40B4-BE49-F238E27FC236}">
                <a16:creationId xmlns:a16="http://schemas.microsoft.com/office/drawing/2014/main" id="{C0D8F4B2-EDDF-8BC8-47DD-A26F6DDD32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077" y="2155416"/>
            <a:ext cx="4640375" cy="337198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6624D3D-282D-3380-2109-6054F5A31E7A}"/>
              </a:ext>
            </a:extLst>
          </p:cNvPr>
          <p:cNvSpPr txBox="1"/>
          <p:nvPr/>
        </p:nvSpPr>
        <p:spPr>
          <a:xfrm>
            <a:off x="1345604" y="1630163"/>
            <a:ext cx="3759362" cy="46166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80-100 liters (transcriptome)</a:t>
            </a:r>
          </a:p>
        </p:txBody>
      </p:sp>
    </p:spTree>
    <p:extLst>
      <p:ext uri="{BB962C8B-B14F-4D97-AF65-F5344CB8AC3E}">
        <p14:creationId xmlns:p14="http://schemas.microsoft.com/office/powerpoint/2010/main" val="727028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84532-8071-52A1-613E-DA6FC8315EF2}"/>
              </a:ext>
            </a:extLst>
          </p:cNvPr>
          <p:cNvSpPr>
            <a:spLocks noGrp="1"/>
          </p:cNvSpPr>
          <p:nvPr>
            <p:ph type="title"/>
          </p:nvPr>
        </p:nvSpPr>
        <p:spPr/>
        <p:txBody>
          <a:bodyPr/>
          <a:lstStyle/>
          <a:p>
            <a:r>
              <a:rPr lang="en-US" dirty="0"/>
              <a:t>How are Technology and Science Different?</a:t>
            </a:r>
          </a:p>
        </p:txBody>
      </p:sp>
      <p:sp>
        <p:nvSpPr>
          <p:cNvPr id="3" name="Content Placeholder 2">
            <a:extLst>
              <a:ext uri="{FF2B5EF4-FFF2-40B4-BE49-F238E27FC236}">
                <a16:creationId xmlns:a16="http://schemas.microsoft.com/office/drawing/2014/main" id="{05C18284-C6A0-1019-D8E9-68858238753A}"/>
              </a:ext>
            </a:extLst>
          </p:cNvPr>
          <p:cNvSpPr>
            <a:spLocks noGrp="1"/>
          </p:cNvSpPr>
          <p:nvPr>
            <p:ph idx="1"/>
          </p:nvPr>
        </p:nvSpPr>
        <p:spPr/>
        <p:txBody>
          <a:bodyPr>
            <a:normAutofit fontScale="85000" lnSpcReduction="20000"/>
          </a:bodyPr>
          <a:lstStyle/>
          <a:p>
            <a:pPr>
              <a:buFont typeface="+mj-lt"/>
              <a:buAutoNum type="arabicPeriod"/>
            </a:pPr>
            <a:r>
              <a:rPr lang="en-US" b="1" dirty="0"/>
              <a:t>Purpose</a:t>
            </a:r>
            <a:r>
              <a:rPr lang="en-US" dirty="0"/>
              <a:t>: Science aims to discover and understand natural phenomena and build explanatory models of reality. Technology applies this knowledge to create tools, products, and systems that serve human needs.</a:t>
            </a:r>
          </a:p>
          <a:p>
            <a:pPr>
              <a:buFont typeface="+mj-lt"/>
              <a:buAutoNum type="arabicPeriod"/>
            </a:pPr>
            <a:r>
              <a:rPr lang="en-US" b="1" dirty="0"/>
              <a:t>Methods</a:t>
            </a:r>
            <a:r>
              <a:rPr lang="en-US" dirty="0"/>
              <a:t>: Science follows the scientific method—forming hypotheses, testing through experiments, and refining theories. Technology focuses on design, engineering, and implementation to create solutions.</a:t>
            </a:r>
          </a:p>
          <a:p>
            <a:pPr>
              <a:buFont typeface="+mj-lt"/>
              <a:buAutoNum type="arabicPeriod"/>
            </a:pPr>
            <a:r>
              <a:rPr lang="en-US" b="1" dirty="0"/>
              <a:t>Success criteria</a:t>
            </a:r>
            <a:r>
              <a:rPr lang="en-US" dirty="0"/>
              <a:t>: Scientific success means increasing our knowledge and creating better explanatory models. Technological success is measured by functionality, efficiency, usability, and market adoption.</a:t>
            </a:r>
          </a:p>
          <a:p>
            <a:pPr>
              <a:buFont typeface="+mj-lt"/>
              <a:buAutoNum type="arabicPeriod"/>
            </a:pPr>
            <a:r>
              <a:rPr lang="en-US" b="1" dirty="0"/>
              <a:t>Timeline</a:t>
            </a:r>
            <a:r>
              <a:rPr lang="en-US" dirty="0"/>
              <a:t>: Science can pursue knowledge regardless of immediate applications. Technology typically aims for more immediate practical outcomes.</a:t>
            </a:r>
          </a:p>
          <a:p>
            <a:pPr>
              <a:buFont typeface="+mj-lt"/>
              <a:buAutoNum type="arabicPeriod"/>
            </a:pPr>
            <a:r>
              <a:rPr lang="en-US" b="1" dirty="0"/>
              <a:t>Direction</a:t>
            </a:r>
            <a:r>
              <a:rPr lang="en-US" dirty="0"/>
              <a:t>: Science is primarily discovery-driven (understanding what exists), while technology is creation-driven (building what doesn't yet exist).</a:t>
            </a:r>
          </a:p>
          <a:p>
            <a:endParaRPr lang="en-US" dirty="0"/>
          </a:p>
        </p:txBody>
      </p:sp>
    </p:spTree>
    <p:extLst>
      <p:ext uri="{BB962C8B-B14F-4D97-AF65-F5344CB8AC3E}">
        <p14:creationId xmlns:p14="http://schemas.microsoft.com/office/powerpoint/2010/main" val="3636358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A83AE5-8B0A-A341-C711-367A5E9E8F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692198-C63C-E987-1CAC-48C242107DF2}"/>
              </a:ext>
            </a:extLst>
          </p:cNvPr>
          <p:cNvSpPr>
            <a:spLocks noGrp="1"/>
          </p:cNvSpPr>
          <p:nvPr>
            <p:ph type="title"/>
          </p:nvPr>
        </p:nvSpPr>
        <p:spPr/>
        <p:txBody>
          <a:bodyPr/>
          <a:lstStyle/>
          <a:p>
            <a:r>
              <a:rPr lang="en-US" dirty="0"/>
              <a:t>How are Technology and Science Similar?</a:t>
            </a:r>
          </a:p>
        </p:txBody>
      </p:sp>
      <p:sp>
        <p:nvSpPr>
          <p:cNvPr id="3" name="Content Placeholder 2">
            <a:extLst>
              <a:ext uri="{FF2B5EF4-FFF2-40B4-BE49-F238E27FC236}">
                <a16:creationId xmlns:a16="http://schemas.microsoft.com/office/drawing/2014/main" id="{A5472BEF-1207-12F5-D8D9-2513311FA40A}"/>
              </a:ext>
            </a:extLst>
          </p:cNvPr>
          <p:cNvSpPr>
            <a:spLocks noGrp="1"/>
          </p:cNvSpPr>
          <p:nvPr>
            <p:ph idx="1"/>
          </p:nvPr>
        </p:nvSpPr>
        <p:spPr/>
        <p:txBody>
          <a:bodyPr>
            <a:normAutofit/>
          </a:bodyPr>
          <a:lstStyle/>
          <a:p>
            <a:r>
              <a:rPr lang="en-US" sz="3200" dirty="0"/>
              <a:t>Both pursue knowledge and understanding about the world</a:t>
            </a:r>
          </a:p>
          <a:p>
            <a:r>
              <a:rPr lang="en-US" sz="3200" dirty="0"/>
              <a:t>Both use systematic approaches to solve problems</a:t>
            </a:r>
          </a:p>
          <a:p>
            <a:r>
              <a:rPr lang="en-US" sz="3200" dirty="0"/>
              <a:t>Both build upon previous discoveries and innovations</a:t>
            </a:r>
          </a:p>
          <a:p>
            <a:r>
              <a:rPr lang="en-US" sz="3200" dirty="0"/>
              <a:t>Both require creativity and critical thinking</a:t>
            </a:r>
          </a:p>
          <a:p>
            <a:r>
              <a:rPr lang="en-US" sz="3200" dirty="0"/>
              <a:t>Both have transformative effects on society</a:t>
            </a:r>
          </a:p>
        </p:txBody>
      </p:sp>
    </p:spTree>
    <p:extLst>
      <p:ext uri="{BB962C8B-B14F-4D97-AF65-F5344CB8AC3E}">
        <p14:creationId xmlns:p14="http://schemas.microsoft.com/office/powerpoint/2010/main" val="17519414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91CCDE0-DB1A-40DB-9801-ABFA40DACB49}"/>
              </a:ext>
            </a:extLst>
          </p:cNvPr>
          <p:cNvSpPr>
            <a:spLocks noGrp="1"/>
          </p:cNvSpPr>
          <p:nvPr>
            <p:ph idx="1"/>
          </p:nvPr>
        </p:nvSpPr>
        <p:spPr>
          <a:xfrm>
            <a:off x="838200" y="759995"/>
            <a:ext cx="10515600" cy="4780996"/>
          </a:xfrm>
        </p:spPr>
        <p:txBody>
          <a:bodyPr>
            <a:normAutofit/>
          </a:bodyPr>
          <a:lstStyle/>
          <a:p>
            <a:pPr marL="0" indent="0">
              <a:spcAft>
                <a:spcPts val="1200"/>
              </a:spcAft>
              <a:buNone/>
            </a:pPr>
            <a:r>
              <a:rPr lang="en-US" sz="3600" b="1" dirty="0"/>
              <a:t>Technology uses science to solve problems, and science uses technology to make new discoveries. However, technology and science have different goals. The goal of science is to answer questions and increase knowledge. The goal of technology is to find solutions to practical problems.</a:t>
            </a:r>
            <a:endParaRPr lang="en-US" sz="3600" i="1" dirty="0"/>
          </a:p>
        </p:txBody>
      </p:sp>
    </p:spTree>
    <p:extLst>
      <p:ext uri="{BB962C8B-B14F-4D97-AF65-F5344CB8AC3E}">
        <p14:creationId xmlns:p14="http://schemas.microsoft.com/office/powerpoint/2010/main" val="1214760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1D968-63C8-3073-4B60-1E6AF015709C}"/>
              </a:ext>
            </a:extLst>
          </p:cNvPr>
          <p:cNvSpPr>
            <a:spLocks noGrp="1"/>
          </p:cNvSpPr>
          <p:nvPr>
            <p:ph type="title"/>
          </p:nvPr>
        </p:nvSpPr>
        <p:spPr>
          <a:xfrm>
            <a:off x="838200" y="159642"/>
            <a:ext cx="10515600" cy="1325563"/>
          </a:xfrm>
        </p:spPr>
        <p:txBody>
          <a:bodyPr/>
          <a:lstStyle/>
          <a:p>
            <a:r>
              <a:rPr lang="en-US" dirty="0"/>
              <a:t>Telescope</a:t>
            </a:r>
          </a:p>
        </p:txBody>
      </p:sp>
      <p:sp>
        <p:nvSpPr>
          <p:cNvPr id="3" name="Content Placeholder 2">
            <a:extLst>
              <a:ext uri="{FF2B5EF4-FFF2-40B4-BE49-F238E27FC236}">
                <a16:creationId xmlns:a16="http://schemas.microsoft.com/office/drawing/2014/main" id="{D9594976-FE8A-4270-5B66-865C857E729C}"/>
              </a:ext>
            </a:extLst>
          </p:cNvPr>
          <p:cNvSpPr>
            <a:spLocks noGrp="1"/>
          </p:cNvSpPr>
          <p:nvPr>
            <p:ph idx="1"/>
          </p:nvPr>
        </p:nvSpPr>
        <p:spPr>
          <a:xfrm>
            <a:off x="838200" y="1294544"/>
            <a:ext cx="10515600" cy="5137078"/>
          </a:xfrm>
        </p:spPr>
        <p:txBody>
          <a:bodyPr>
            <a:normAutofit/>
          </a:bodyPr>
          <a:lstStyle/>
          <a:p>
            <a:r>
              <a:rPr lang="en-US" dirty="0"/>
              <a:t>Hans </a:t>
            </a:r>
            <a:r>
              <a:rPr lang="en-US" dirty="0" err="1"/>
              <a:t>Lippershey</a:t>
            </a:r>
            <a:r>
              <a:rPr lang="en-US" dirty="0"/>
              <a:t> invented the telescope in early 1600s. Galileo improved on the design </a:t>
            </a:r>
          </a:p>
          <a:p>
            <a:r>
              <a:rPr lang="en-US" dirty="0"/>
              <a:t>Galileo’s telescope changed what we could see</a:t>
            </a:r>
          </a:p>
          <a:p>
            <a:pPr lvl="1"/>
            <a:r>
              <a:rPr lang="en-US" dirty="0"/>
              <a:t>Observed craters on the moon</a:t>
            </a:r>
          </a:p>
          <a:p>
            <a:pPr lvl="1"/>
            <a:r>
              <a:rPr lang="en-US" dirty="0"/>
              <a:t>Discovered Jupiter had moons and Saturn had rings</a:t>
            </a:r>
          </a:p>
          <a:p>
            <a:pPr lvl="1"/>
            <a:r>
              <a:rPr lang="en-US" dirty="0"/>
              <a:t>Sun was at the center of the solar system</a:t>
            </a:r>
          </a:p>
          <a:p>
            <a:pPr lvl="1"/>
            <a:endParaRPr lang="en-US" dirty="0"/>
          </a:p>
          <a:p>
            <a:r>
              <a:rPr lang="en-US" dirty="0"/>
              <a:t>Relied on science</a:t>
            </a:r>
          </a:p>
          <a:p>
            <a:pPr lvl="1"/>
            <a:r>
              <a:rPr lang="en-US" dirty="0" err="1"/>
              <a:t>Lippershey</a:t>
            </a:r>
            <a:r>
              <a:rPr lang="en-US" dirty="0"/>
              <a:t> and Galileo used knowledge of light and lenses</a:t>
            </a:r>
          </a:p>
          <a:p>
            <a:pPr lvl="1"/>
            <a:r>
              <a:rPr lang="en-US" dirty="0"/>
              <a:t>Each telescope design refined on the scientific knowledge gained from prior technology development</a:t>
            </a:r>
          </a:p>
          <a:p>
            <a:pPr lvl="1"/>
            <a:r>
              <a:rPr lang="en-US" dirty="0"/>
              <a:t>Microscope had a similar effect</a:t>
            </a:r>
          </a:p>
        </p:txBody>
      </p:sp>
    </p:spTree>
    <p:extLst>
      <p:ext uri="{BB962C8B-B14F-4D97-AF65-F5344CB8AC3E}">
        <p14:creationId xmlns:p14="http://schemas.microsoft.com/office/powerpoint/2010/main" val="383010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32FDB-277D-928D-B2B5-F255E0824325}"/>
              </a:ext>
            </a:extLst>
          </p:cNvPr>
          <p:cNvSpPr>
            <a:spLocks noGrp="1"/>
          </p:cNvSpPr>
          <p:nvPr>
            <p:ph type="title"/>
          </p:nvPr>
        </p:nvSpPr>
        <p:spPr/>
        <p:txBody>
          <a:bodyPr/>
          <a:lstStyle/>
          <a:p>
            <a:r>
              <a:rPr lang="en-US" dirty="0"/>
              <a:t>Technology Development Uses Testable Ideas</a:t>
            </a:r>
          </a:p>
        </p:txBody>
      </p:sp>
      <p:sp>
        <p:nvSpPr>
          <p:cNvPr id="3" name="Content Placeholder 2">
            <a:extLst>
              <a:ext uri="{FF2B5EF4-FFF2-40B4-BE49-F238E27FC236}">
                <a16:creationId xmlns:a16="http://schemas.microsoft.com/office/drawing/2014/main" id="{8FAF80AA-FC0C-7D3A-8A7A-08AAA9FA55D4}"/>
              </a:ext>
            </a:extLst>
          </p:cNvPr>
          <p:cNvSpPr>
            <a:spLocks noGrp="1"/>
          </p:cNvSpPr>
          <p:nvPr>
            <p:ph idx="1"/>
          </p:nvPr>
        </p:nvSpPr>
        <p:spPr/>
        <p:txBody>
          <a:bodyPr/>
          <a:lstStyle/>
          <a:p>
            <a:r>
              <a:rPr lang="en-US" dirty="0"/>
              <a:t>Antenna was developed to test hypotheses about how electricity and magnetism work.</a:t>
            </a:r>
          </a:p>
          <a:p>
            <a:r>
              <a:rPr lang="en-US" dirty="0"/>
              <a:t>If the antenna had worked differently, it would have prompted a re-examination of that basic knowledge</a:t>
            </a:r>
          </a:p>
          <a:p>
            <a:pPr lvl="1"/>
            <a:r>
              <a:rPr lang="en-US" dirty="0"/>
              <a:t>Failures lead to new ideas and new technology developments.</a:t>
            </a:r>
          </a:p>
          <a:p>
            <a:pPr lvl="1"/>
            <a:r>
              <a:rPr lang="en-US" dirty="0"/>
              <a:t>Example: Hubble telescope originally had a mirror that had the wrong curve.</a:t>
            </a:r>
          </a:p>
          <a:p>
            <a:r>
              <a:rPr lang="en-US" dirty="0"/>
              <a:t>New technology inspires ongoing research and improves the technology</a:t>
            </a:r>
          </a:p>
          <a:p>
            <a:pPr marL="0" indent="0">
              <a:buNone/>
            </a:pPr>
            <a:endParaRPr lang="en-US" dirty="0"/>
          </a:p>
        </p:txBody>
      </p:sp>
    </p:spTree>
    <p:extLst>
      <p:ext uri="{BB962C8B-B14F-4D97-AF65-F5344CB8AC3E}">
        <p14:creationId xmlns:p14="http://schemas.microsoft.com/office/powerpoint/2010/main" val="4226448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91CCDE0-DB1A-40DB-9801-ABFA40DACB49}"/>
              </a:ext>
            </a:extLst>
          </p:cNvPr>
          <p:cNvSpPr>
            <a:spLocks noGrp="1"/>
          </p:cNvSpPr>
          <p:nvPr>
            <p:ph idx="1"/>
          </p:nvPr>
        </p:nvSpPr>
        <p:spPr>
          <a:xfrm>
            <a:off x="838200" y="759995"/>
            <a:ext cx="10515600" cy="5681663"/>
          </a:xfrm>
        </p:spPr>
        <p:txBody>
          <a:bodyPr>
            <a:normAutofit/>
          </a:bodyPr>
          <a:lstStyle/>
          <a:p>
            <a:pPr marL="0" indent="0">
              <a:spcAft>
                <a:spcPts val="1200"/>
              </a:spcAft>
              <a:buNone/>
            </a:pPr>
            <a:r>
              <a:rPr lang="en-US" sz="3200" b="1" dirty="0"/>
              <a:t>New directions in science are launched by new tools much more often than by new concepts.</a:t>
            </a:r>
          </a:p>
          <a:p>
            <a:pPr marL="0" indent="0">
              <a:spcAft>
                <a:spcPts val="1200"/>
              </a:spcAft>
              <a:buNone/>
            </a:pPr>
            <a:r>
              <a:rPr lang="en-US" sz="3200" b="1" dirty="0"/>
              <a:t>The effect of a concept-driven revolution is to explain old things in new ways.</a:t>
            </a:r>
          </a:p>
          <a:p>
            <a:pPr marL="0" indent="0">
              <a:spcAft>
                <a:spcPts val="1200"/>
              </a:spcAft>
              <a:buNone/>
            </a:pPr>
            <a:r>
              <a:rPr lang="en-US" sz="3200" b="1" dirty="0"/>
              <a:t>The effect of a tool-driven revolution is to discover new things that have to be explained.</a:t>
            </a:r>
          </a:p>
          <a:p>
            <a:pPr marL="0" indent="0">
              <a:buNone/>
            </a:pPr>
            <a:endParaRPr lang="en-US" sz="3200" i="1" dirty="0"/>
          </a:p>
          <a:p>
            <a:pPr marL="0" indent="0">
              <a:buNone/>
            </a:pPr>
            <a:r>
              <a:rPr lang="en-US" sz="3200" i="1" dirty="0"/>
              <a:t>Freeman J. Dyson</a:t>
            </a:r>
          </a:p>
        </p:txBody>
      </p:sp>
    </p:spTree>
    <p:extLst>
      <p:ext uri="{BB962C8B-B14F-4D97-AF65-F5344CB8AC3E}">
        <p14:creationId xmlns:p14="http://schemas.microsoft.com/office/powerpoint/2010/main" val="3127964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5E4A9-561D-494C-AEB0-B9F28C3B48B7}"/>
              </a:ext>
            </a:extLst>
          </p:cNvPr>
          <p:cNvSpPr>
            <a:spLocks noGrp="1"/>
          </p:cNvSpPr>
          <p:nvPr>
            <p:ph type="title"/>
          </p:nvPr>
        </p:nvSpPr>
        <p:spPr/>
        <p:txBody>
          <a:bodyPr/>
          <a:lstStyle/>
          <a:p>
            <a:r>
              <a:rPr lang="en-US" dirty="0"/>
              <a:t>The last 40 years have seen a revolution in analytical instrumentation</a:t>
            </a:r>
          </a:p>
        </p:txBody>
      </p:sp>
      <p:sp>
        <p:nvSpPr>
          <p:cNvPr id="3" name="Content Placeholder 2">
            <a:extLst>
              <a:ext uri="{FF2B5EF4-FFF2-40B4-BE49-F238E27FC236}">
                <a16:creationId xmlns:a16="http://schemas.microsoft.com/office/drawing/2014/main" id="{89F50062-54A4-420B-9D9D-481E6FD97708}"/>
              </a:ext>
            </a:extLst>
          </p:cNvPr>
          <p:cNvSpPr>
            <a:spLocks noGrp="1"/>
          </p:cNvSpPr>
          <p:nvPr>
            <p:ph idx="1"/>
          </p:nvPr>
        </p:nvSpPr>
        <p:spPr/>
        <p:txBody>
          <a:bodyPr>
            <a:normAutofit fontScale="92500" lnSpcReduction="20000"/>
          </a:bodyPr>
          <a:lstStyle/>
          <a:p>
            <a:pPr marL="0" indent="0">
              <a:buNone/>
            </a:pPr>
            <a:r>
              <a:rPr lang="en-US" sz="3500" dirty="0"/>
              <a:t>Examples:</a:t>
            </a:r>
            <a:endParaRPr lang="en-US" sz="3000" dirty="0"/>
          </a:p>
          <a:p>
            <a:r>
              <a:rPr lang="en-US" dirty="0"/>
              <a:t>4 color sequencer (Lee Hood, Lloyd Smith, Mike </a:t>
            </a:r>
            <a:r>
              <a:rPr lang="en-US" dirty="0" err="1"/>
              <a:t>Hunkapillar</a:t>
            </a:r>
            <a:r>
              <a:rPr lang="en-US" dirty="0"/>
              <a:t>, Tim Hunkapiller) – 1986 </a:t>
            </a:r>
          </a:p>
          <a:p>
            <a:r>
              <a:rPr lang="en-US" dirty="0"/>
              <a:t>Electrospray ionization MS (John Fenn, Nobel Prize) – 1984 </a:t>
            </a:r>
          </a:p>
          <a:p>
            <a:r>
              <a:rPr lang="en-US" dirty="0"/>
              <a:t>Overcoming the diffraction limit in fluorescence microscopy (Betzig, Hall, and Moerner, Nobel Prize) – ~2000</a:t>
            </a:r>
          </a:p>
          <a:p>
            <a:r>
              <a:rPr lang="en-US" dirty="0"/>
              <a:t>Protein Structure Determination by NMR (Kurt Wuthrich, Nobel Prize) – ~1995  </a:t>
            </a:r>
          </a:p>
          <a:p>
            <a:r>
              <a:rPr lang="en-US" dirty="0"/>
              <a:t>Cryo-Electron Microscopy (Alasdair McDowall and Jacques </a:t>
            </a:r>
            <a:r>
              <a:rPr lang="en-US" dirty="0" err="1"/>
              <a:t>Dubochet</a:t>
            </a:r>
            <a:r>
              <a:rPr lang="en-US" dirty="0"/>
              <a:t>) – 1985 </a:t>
            </a:r>
          </a:p>
          <a:p>
            <a:r>
              <a:rPr lang="en-US" dirty="0"/>
              <a:t>Massively parallel sequencing (aka NGS) (Church, Mitra, </a:t>
            </a:r>
            <a:r>
              <a:rPr lang="en-US" dirty="0" err="1"/>
              <a:t>Shendure</a:t>
            </a:r>
            <a:r>
              <a:rPr lang="en-US" dirty="0"/>
              <a:t>, etc..) – 2005 </a:t>
            </a:r>
          </a:p>
          <a:p>
            <a:endParaRPr lang="en-US" dirty="0"/>
          </a:p>
          <a:p>
            <a:endParaRPr lang="en-US" dirty="0"/>
          </a:p>
        </p:txBody>
      </p:sp>
      <p:sp>
        <p:nvSpPr>
          <p:cNvPr id="6" name="Rectangle 5">
            <a:extLst>
              <a:ext uri="{FF2B5EF4-FFF2-40B4-BE49-F238E27FC236}">
                <a16:creationId xmlns:a16="http://schemas.microsoft.com/office/drawing/2014/main" id="{D0F47279-95E6-4487-A69A-83D8B4516FB7}"/>
              </a:ext>
            </a:extLst>
          </p:cNvPr>
          <p:cNvSpPr/>
          <p:nvPr/>
        </p:nvSpPr>
        <p:spPr>
          <a:xfrm>
            <a:off x="2269958" y="3042778"/>
            <a:ext cx="7652083" cy="1917031"/>
          </a:xfrm>
          <a:prstGeom prst="rect">
            <a:avLst/>
          </a:prstGeom>
          <a:solidFill>
            <a:schemeClr val="bg1"/>
          </a:solidFill>
          <a:ln w="28575"/>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rPr>
              <a:t>What tools have shaped your research? How have they changed in the last decade?</a:t>
            </a:r>
          </a:p>
        </p:txBody>
      </p:sp>
    </p:spTree>
    <p:extLst>
      <p:ext uri="{BB962C8B-B14F-4D97-AF65-F5344CB8AC3E}">
        <p14:creationId xmlns:p14="http://schemas.microsoft.com/office/powerpoint/2010/main" val="606666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55.7|40.6|98.5|3.6|2.6|2.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6b6dd5b-f02f-441a-99a0-162ac5060bd2}" enabled="0" method="" siteId="{f6b6dd5b-f02f-441a-99a0-162ac5060bd2}" removed="1"/>
</clbl:labelList>
</file>

<file path=docProps/app.xml><?xml version="1.0" encoding="utf-8"?>
<Properties xmlns="http://schemas.openxmlformats.org/officeDocument/2006/extended-properties" xmlns:vt="http://schemas.openxmlformats.org/officeDocument/2006/docPropsVTypes">
  <TotalTime>6302</TotalTime>
  <Words>1184</Words>
  <Application>Microsoft Office PowerPoint</Application>
  <PresentationFormat>Widescreen</PresentationFormat>
  <Paragraphs>153</Paragraphs>
  <Slides>28</Slides>
  <Notes>6</Notes>
  <HiddenSlides>0</HiddenSlides>
  <MMClips>1</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28</vt:i4>
      </vt:variant>
    </vt:vector>
  </HeadingPairs>
  <TitlesOfParts>
    <vt:vector size="38" baseType="lpstr">
      <vt:lpstr>Aptos</vt:lpstr>
      <vt:lpstr>Aptos Display</vt:lpstr>
      <vt:lpstr>Arial</vt:lpstr>
      <vt:lpstr>Calibri</vt:lpstr>
      <vt:lpstr>Calibri Light</vt:lpstr>
      <vt:lpstr>Segoe UI</vt:lpstr>
      <vt:lpstr>Segoe UI Semilight</vt:lpstr>
      <vt:lpstr>Office Theme</vt:lpstr>
      <vt:lpstr>Default Design</vt:lpstr>
      <vt:lpstr>1_Default Design</vt:lpstr>
      <vt:lpstr>Lecture 4: Why Tech Dev?</vt:lpstr>
      <vt:lpstr>How are Technology and Science Different?</vt:lpstr>
      <vt:lpstr>How are Technology and Science Different?</vt:lpstr>
      <vt:lpstr>How are Technology and Science Similar?</vt:lpstr>
      <vt:lpstr>PowerPoint Presentation</vt:lpstr>
      <vt:lpstr>Telescope</vt:lpstr>
      <vt:lpstr>Technology Development Uses Testable Ideas</vt:lpstr>
      <vt:lpstr>PowerPoint Presentation</vt:lpstr>
      <vt:lpstr>The last 40 years have seen a revolution in analytical instrumentation</vt:lpstr>
      <vt:lpstr>What needs to be measured?</vt:lpstr>
      <vt:lpstr>What needs to be measured?</vt:lpstr>
      <vt:lpstr>Major Biological Macromolecules Classes</vt:lpstr>
      <vt:lpstr>Proteins are complicated by PTMs</vt:lpstr>
      <vt:lpstr>Spatial Heterogeneity </vt:lpstr>
      <vt:lpstr>PowerPoint Presentation</vt:lpstr>
      <vt:lpstr>PowerPoint Presentation</vt:lpstr>
      <vt:lpstr>Single cell measurements can provide insights into cellular heterogeneity but loses spatial information</vt:lpstr>
      <vt:lpstr>Localization can complicate quantitation</vt:lpstr>
      <vt:lpstr>Chromatin biochemistry makes localization a problem</vt:lpstr>
      <vt:lpstr>Segregation of transcription factors into discrete chromatin compartments</vt:lpstr>
      <vt:lpstr>Is this a reasonable model?</vt:lpstr>
      <vt:lpstr>PowerPoint Presentation</vt:lpstr>
      <vt:lpstr>PowerPoint Presentation</vt:lpstr>
      <vt:lpstr>Dynamic Range</vt:lpstr>
      <vt:lpstr>Lots and Lots of Molecules</vt:lpstr>
      <vt:lpstr>PowerPoint Presentation</vt:lpstr>
      <vt:lpstr>PowerPoint Presentation</vt:lpstr>
      <vt:lpstr>Measuring the volume of a swimming pool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Introductions</dc:title>
  <dc:creator>Michael MacCoss</dc:creator>
  <cp:lastModifiedBy>Michael MacCoss</cp:lastModifiedBy>
  <cp:revision>15</cp:revision>
  <dcterms:created xsi:type="dcterms:W3CDTF">2022-03-27T19:38:13Z</dcterms:created>
  <dcterms:modified xsi:type="dcterms:W3CDTF">2025-04-17T18:04:31Z</dcterms:modified>
</cp:coreProperties>
</file>

<file path=docProps/thumbnail.jpeg>
</file>